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8" r:id="rId6"/>
    <p:sldId id="307" r:id="rId7"/>
    <p:sldId id="271" r:id="rId8"/>
    <p:sldId id="260" r:id="rId9"/>
    <p:sldId id="274" r:id="rId10"/>
    <p:sldId id="289" r:id="rId11"/>
    <p:sldId id="291" r:id="rId12"/>
    <p:sldId id="275" r:id="rId13"/>
    <p:sldId id="292" r:id="rId14"/>
    <p:sldId id="276" r:id="rId15"/>
    <p:sldId id="294" r:id="rId16"/>
    <p:sldId id="293" r:id="rId17"/>
    <p:sldId id="295" r:id="rId18"/>
    <p:sldId id="296" r:id="rId19"/>
    <p:sldId id="277" r:id="rId20"/>
    <p:sldId id="297" r:id="rId21"/>
    <p:sldId id="298" r:id="rId22"/>
    <p:sldId id="299" r:id="rId23"/>
    <p:sldId id="278" r:id="rId24"/>
    <p:sldId id="300" r:id="rId25"/>
    <p:sldId id="279" r:id="rId26"/>
    <p:sldId id="301" r:id="rId27"/>
    <p:sldId id="302" r:id="rId28"/>
    <p:sldId id="285" r:id="rId29"/>
    <p:sldId id="303" r:id="rId30"/>
    <p:sldId id="286" r:id="rId31"/>
    <p:sldId id="304" r:id="rId32"/>
    <p:sldId id="305" r:id="rId33"/>
    <p:sldId id="306" r:id="rId34"/>
    <p:sldId id="287" r:id="rId35"/>
    <p:sldId id="288" r:id="rId36"/>
    <p:sldId id="308" r:id="rId37"/>
    <p:sldId id="309" r:id="rId38"/>
    <p:sldId id="272" r:id="rId39"/>
  </p:sldIdLst>
  <p:sldSz cx="24380825" cy="13714413"/>
  <p:notesSz cx="6669088" cy="9926638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16"/>
    <a:srgbClr val="0F3C74"/>
    <a:srgbClr val="3EAF79"/>
    <a:srgbClr val="D8222C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FE187-5723-4C26-864E-6E5BB75499C4}" v="4" dt="2024-06-11T07:41:23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4661" autoAdjust="0"/>
  </p:normalViewPr>
  <p:slideViewPr>
    <p:cSldViewPr snapToGrid="0">
      <p:cViewPr varScale="1">
        <p:scale>
          <a:sx n="47" d="100"/>
          <a:sy n="47" d="100"/>
        </p:scale>
        <p:origin x="4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cková Katarína Mgr." userId="6bbd4f56-c72b-49c1-af96-05b03ff2c313" providerId="ADAL" clId="{45FA5446-4E10-4E5D-912C-818581A11C68}"/>
    <pc:docChg chg="modSld">
      <pc:chgData name="Wecková Katarína Mgr." userId="6bbd4f56-c72b-49c1-af96-05b03ff2c313" providerId="ADAL" clId="{45FA5446-4E10-4E5D-912C-818581A11C68}" dt="2024-03-04T08:08:30.211" v="0" actId="1076"/>
      <pc:docMkLst>
        <pc:docMk/>
      </pc:docMkLst>
      <pc:sldChg chg="modSp mod">
        <pc:chgData name="Wecková Katarína Mgr." userId="6bbd4f56-c72b-49c1-af96-05b03ff2c313" providerId="ADAL" clId="{45FA5446-4E10-4E5D-912C-818581A11C68}" dt="2024-03-04T08:08:30.211" v="0" actId="1076"/>
        <pc:sldMkLst>
          <pc:docMk/>
          <pc:sldMk cId="3624159994" sldId="256"/>
        </pc:sldMkLst>
        <pc:spChg chg="mod">
          <ac:chgData name="Wecková Katarína Mgr." userId="6bbd4f56-c72b-49c1-af96-05b03ff2c313" providerId="ADAL" clId="{45FA5446-4E10-4E5D-912C-818581A11C68}" dt="2024-03-04T08:08:30.211" v="0" actId="1076"/>
          <ac:spMkLst>
            <pc:docMk/>
            <pc:sldMk cId="3624159994" sldId="256"/>
            <ac:spMk id="8" creationId="{00000000-0000-0000-0000-000000000000}"/>
          </ac:spMkLst>
        </pc:spChg>
      </pc:sldChg>
    </pc:docChg>
  </pc:docChgLst>
  <pc:docChgLst>
    <pc:chgData name="Wecková Katarína Mgr." userId="6bbd4f56-c72b-49c1-af96-05b03ff2c313" providerId="ADAL" clId="{46159F95-999B-4298-8123-9383FEFFDF42}"/>
    <pc:docChg chg="undo redo custSel addSld delSld modSld sldOrd">
      <pc:chgData name="Wecková Katarína Mgr." userId="6bbd4f56-c72b-49c1-af96-05b03ff2c313" providerId="ADAL" clId="{46159F95-999B-4298-8123-9383FEFFDF42}" dt="2024-03-20T12:00:33.371" v="3660"/>
      <pc:docMkLst>
        <pc:docMk/>
      </pc:docMkLst>
      <pc:sldChg chg="addSp delSp modSp mod">
        <pc:chgData name="Wecková Katarína Mgr." userId="6bbd4f56-c72b-49c1-af96-05b03ff2c313" providerId="ADAL" clId="{46159F95-999B-4298-8123-9383FEFFDF42}" dt="2024-03-18T09:16:57.452" v="76" actId="1076"/>
        <pc:sldMkLst>
          <pc:docMk/>
          <pc:sldMk cId="3624159994" sldId="256"/>
        </pc:sldMkLst>
        <pc:spChg chg="add del mod">
          <ac:chgData name="Wecková Katarína Mgr." userId="6bbd4f56-c72b-49c1-af96-05b03ff2c313" providerId="ADAL" clId="{46159F95-999B-4298-8123-9383FEFFDF42}" dt="2024-03-18T09:13:13.708" v="50" actId="21"/>
          <ac:spMkLst>
            <pc:docMk/>
            <pc:sldMk cId="3624159994" sldId="256"/>
            <ac:spMk id="3" creationId="{D9BC5C22-D422-804B-A3F1-02CBD4674DB6}"/>
          </ac:spMkLst>
        </pc:spChg>
        <pc:spChg chg="del mod">
          <ac:chgData name="Wecková Katarína Mgr." userId="6bbd4f56-c72b-49c1-af96-05b03ff2c313" providerId="ADAL" clId="{46159F95-999B-4298-8123-9383FEFFDF42}" dt="2024-03-18T09:12:59.722" v="49" actId="478"/>
          <ac:spMkLst>
            <pc:docMk/>
            <pc:sldMk cId="3624159994" sldId="256"/>
            <ac:spMk id="5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18T09:13:38.466" v="53" actId="113"/>
          <ac:spMkLst>
            <pc:docMk/>
            <pc:sldMk cId="3624159994" sldId="256"/>
            <ac:spMk id="6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18T09:13:30.412" v="52" actId="1076"/>
          <ac:spMkLst>
            <pc:docMk/>
            <pc:sldMk cId="3624159994" sldId="256"/>
            <ac:spMk id="7" creationId="{00000000-0000-0000-0000-000000000000}"/>
          </ac:spMkLst>
        </pc:spChg>
        <pc:spChg chg="del">
          <ac:chgData name="Wecková Katarína Mgr." userId="6bbd4f56-c72b-49c1-af96-05b03ff2c313" providerId="ADAL" clId="{46159F95-999B-4298-8123-9383FEFFDF42}" dt="2024-03-18T09:13:22.665" v="51" actId="21"/>
          <ac:spMkLst>
            <pc:docMk/>
            <pc:sldMk cId="3624159994" sldId="256"/>
            <ac:spMk id="8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18T09:13:49.329" v="61" actId="20577"/>
          <ac:spMkLst>
            <pc:docMk/>
            <pc:sldMk cId="3624159994" sldId="256"/>
            <ac:spMk id="9" creationId="{00000000-0000-0000-0000-000000000000}"/>
          </ac:spMkLst>
        </pc:spChg>
        <pc:spChg chg="add mod">
          <ac:chgData name="Wecková Katarína Mgr." userId="6bbd4f56-c72b-49c1-af96-05b03ff2c313" providerId="ADAL" clId="{46159F95-999B-4298-8123-9383FEFFDF42}" dt="2024-03-18T09:15:34.860" v="66" actId="1076"/>
          <ac:spMkLst>
            <pc:docMk/>
            <pc:sldMk cId="3624159994" sldId="256"/>
            <ac:spMk id="10" creationId="{1B4B3582-E8AA-6EBC-465D-14EF61B2072A}"/>
          </ac:spMkLst>
        </pc:spChg>
        <pc:picChg chg="add mod">
          <ac:chgData name="Wecková Katarína Mgr." userId="6bbd4f56-c72b-49c1-af96-05b03ff2c313" providerId="ADAL" clId="{46159F95-999B-4298-8123-9383FEFFDF42}" dt="2024-03-18T09:16:24.851" v="72" actId="1076"/>
          <ac:picMkLst>
            <pc:docMk/>
            <pc:sldMk cId="3624159994" sldId="256"/>
            <ac:picMk id="1028" creationId="{A5A9840C-BE90-28DA-020D-5E9F200908E7}"/>
          </ac:picMkLst>
        </pc:picChg>
        <pc:picChg chg="add mod">
          <ac:chgData name="Wecková Katarína Mgr." userId="6bbd4f56-c72b-49c1-af96-05b03ff2c313" providerId="ADAL" clId="{46159F95-999B-4298-8123-9383FEFFDF42}" dt="2024-03-18T09:16:57.452" v="76" actId="1076"/>
          <ac:picMkLst>
            <pc:docMk/>
            <pc:sldMk cId="3624159994" sldId="256"/>
            <ac:picMk id="1030" creationId="{EAFFE7CF-7058-070C-4FD2-3EA5EDA2C329}"/>
          </ac:picMkLst>
        </pc:picChg>
      </pc:sldChg>
      <pc:sldChg chg="modSp mod">
        <pc:chgData name="Wecková Katarína Mgr." userId="6bbd4f56-c72b-49c1-af96-05b03ff2c313" providerId="ADAL" clId="{46159F95-999B-4298-8123-9383FEFFDF42}" dt="2024-03-19T12:46:25.464" v="3414" actId="27636"/>
        <pc:sldMkLst>
          <pc:docMk/>
          <pc:sldMk cId="3740482343" sldId="258"/>
        </pc:sldMkLst>
        <pc:spChg chg="mod">
          <ac:chgData name="Wecková Katarína Mgr." userId="6bbd4f56-c72b-49c1-af96-05b03ff2c313" providerId="ADAL" clId="{46159F95-999B-4298-8123-9383FEFFDF42}" dt="2024-03-19T12:46:25.464" v="3414" actId="27636"/>
          <ac:spMkLst>
            <pc:docMk/>
            <pc:sldMk cId="3740482343" sldId="258"/>
            <ac:spMk id="3" creationId="{00000000-0000-0000-0000-000000000000}"/>
          </ac:spMkLst>
        </pc:spChg>
      </pc:sldChg>
      <pc:sldChg chg="modSp mod">
        <pc:chgData name="Wecková Katarína Mgr." userId="6bbd4f56-c72b-49c1-af96-05b03ff2c313" providerId="ADAL" clId="{46159F95-999B-4298-8123-9383FEFFDF42}" dt="2024-03-19T12:48:30.116" v="3417" actId="20577"/>
        <pc:sldMkLst>
          <pc:docMk/>
          <pc:sldMk cId="2796594402" sldId="260"/>
        </pc:sldMkLst>
        <pc:spChg chg="mod">
          <ac:chgData name="Wecková Katarína Mgr." userId="6bbd4f56-c72b-49c1-af96-05b03ff2c313" providerId="ADAL" clId="{46159F95-999B-4298-8123-9383FEFFDF42}" dt="2024-03-18T12:11:31.473" v="1069" actId="20577"/>
          <ac:spMkLst>
            <pc:docMk/>
            <pc:sldMk cId="2796594402" sldId="260"/>
            <ac:spMk id="4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19T12:48:30.116" v="3417" actId="20577"/>
          <ac:spMkLst>
            <pc:docMk/>
            <pc:sldMk cId="2796594402" sldId="260"/>
            <ac:spMk id="5" creationId="{00000000-0000-0000-0000-000000000000}"/>
          </ac:spMkLst>
        </pc:spChg>
      </pc:sldChg>
      <pc:sldChg chg="addSp delSp modSp mod">
        <pc:chgData name="Wecková Katarína Mgr." userId="6bbd4f56-c72b-49c1-af96-05b03ff2c313" providerId="ADAL" clId="{46159F95-999B-4298-8123-9383FEFFDF42}" dt="2024-03-19T07:29:04.364" v="2420" actId="403"/>
        <pc:sldMkLst>
          <pc:docMk/>
          <pc:sldMk cId="1953635074" sldId="274"/>
        </pc:sldMkLst>
        <pc:spChg chg="mod">
          <ac:chgData name="Wecková Katarína Mgr." userId="6bbd4f56-c72b-49c1-af96-05b03ff2c313" providerId="ADAL" clId="{46159F95-999B-4298-8123-9383FEFFDF42}" dt="2024-03-19T07:29:04.364" v="2420" actId="403"/>
          <ac:spMkLst>
            <pc:docMk/>
            <pc:sldMk cId="1953635074" sldId="274"/>
            <ac:spMk id="4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8T14:10:19.570" v="1792"/>
          <ac:spMkLst>
            <pc:docMk/>
            <pc:sldMk cId="1953635074" sldId="274"/>
            <ac:spMk id="7" creationId="{8C440C6D-83B7-6358-37ED-D797618A7D2E}"/>
          </ac:spMkLst>
        </pc:spChg>
        <pc:spChg chg="add del mod">
          <ac:chgData name="Wecková Katarína Mgr." userId="6bbd4f56-c72b-49c1-af96-05b03ff2c313" providerId="ADAL" clId="{46159F95-999B-4298-8123-9383FEFFDF42}" dt="2024-03-18T14:10:39.153" v="1793"/>
          <ac:spMkLst>
            <pc:docMk/>
            <pc:sldMk cId="1953635074" sldId="274"/>
            <ac:spMk id="8" creationId="{EA340E3D-964E-353C-2A35-5899D5271004}"/>
          </ac:spMkLst>
        </pc:spChg>
        <pc:picChg chg="del">
          <ac:chgData name="Wecková Katarína Mgr." userId="6bbd4f56-c72b-49c1-af96-05b03ff2c313" providerId="ADAL" clId="{46159F95-999B-4298-8123-9383FEFFDF42}" dt="2024-03-18T14:07:55.827" v="1791" actId="478"/>
          <ac:picMkLst>
            <pc:docMk/>
            <pc:sldMk cId="1953635074" sldId="274"/>
            <ac:picMk id="6" creationId="{700514F7-3D49-437D-8ACB-807FC3407206}"/>
          </ac:picMkLst>
        </pc:picChg>
        <pc:picChg chg="add mod">
          <ac:chgData name="Wecková Katarína Mgr." userId="6bbd4f56-c72b-49c1-af96-05b03ff2c313" providerId="ADAL" clId="{46159F95-999B-4298-8123-9383FEFFDF42}" dt="2024-03-18T14:10:39.153" v="1793"/>
          <ac:picMkLst>
            <pc:docMk/>
            <pc:sldMk cId="1953635074" sldId="274"/>
            <ac:picMk id="9220" creationId="{5E0DE2F9-AB0C-D858-4254-A11C18578023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19T12:53:19.774" v="3449" actId="20577"/>
        <pc:sldMkLst>
          <pc:docMk/>
          <pc:sldMk cId="1792249754" sldId="275"/>
        </pc:sldMkLst>
        <pc:spChg chg="mod">
          <ac:chgData name="Wecková Katarína Mgr." userId="6bbd4f56-c72b-49c1-af96-05b03ff2c313" providerId="ADAL" clId="{46159F95-999B-4298-8123-9383FEFFDF42}" dt="2024-03-19T12:53:19.774" v="3449" actId="20577"/>
          <ac:spMkLst>
            <pc:docMk/>
            <pc:sldMk cId="1792249754" sldId="275"/>
            <ac:spMk id="4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8T10:35:38.195" v="611"/>
          <ac:spMkLst>
            <pc:docMk/>
            <pc:sldMk cId="1792249754" sldId="275"/>
            <ac:spMk id="7" creationId="{93951087-DDAB-BCF7-56C6-E74435618273}"/>
          </ac:spMkLst>
        </pc:spChg>
        <pc:spChg chg="del">
          <ac:chgData name="Wecková Katarína Mgr." userId="6bbd4f56-c72b-49c1-af96-05b03ff2c313" providerId="ADAL" clId="{46159F95-999B-4298-8123-9383FEFFDF42}" dt="2024-03-18T10:34:28.591" v="609"/>
          <ac:spMkLst>
            <pc:docMk/>
            <pc:sldMk cId="1792249754" sldId="275"/>
            <ac:spMk id="11" creationId="{36DD01AE-5D8E-4A2A-8068-8C25DFE48392}"/>
          </ac:spMkLst>
        </pc:spChg>
        <pc:picChg chg="add del mod">
          <ac:chgData name="Wecková Katarína Mgr." userId="6bbd4f56-c72b-49c1-af96-05b03ff2c313" providerId="ADAL" clId="{46159F95-999B-4298-8123-9383FEFFDF42}" dt="2024-03-18T10:34:31.500" v="610" actId="21"/>
          <ac:picMkLst>
            <pc:docMk/>
            <pc:sldMk cId="1792249754" sldId="275"/>
            <ac:picMk id="2" creationId="{BEAAFFE5-E88E-4C7B-B920-275105F94860}"/>
          </ac:picMkLst>
        </pc:picChg>
        <pc:picChg chg="add mod">
          <ac:chgData name="Wecková Katarína Mgr." userId="6bbd4f56-c72b-49c1-af96-05b03ff2c313" providerId="ADAL" clId="{46159F95-999B-4298-8123-9383FEFFDF42}" dt="2024-03-18T10:35:38.195" v="611"/>
          <ac:picMkLst>
            <pc:docMk/>
            <pc:sldMk cId="1792249754" sldId="275"/>
            <ac:picMk id="8" creationId="{39300F40-EE65-990F-07BA-E82F45CD505D}"/>
          </ac:picMkLst>
        </pc:picChg>
        <pc:picChg chg="del">
          <ac:chgData name="Wecková Katarína Mgr." userId="6bbd4f56-c72b-49c1-af96-05b03ff2c313" providerId="ADAL" clId="{46159F95-999B-4298-8123-9383FEFFDF42}" dt="2024-03-18T10:33:56.076" v="608" actId="21"/>
          <ac:picMkLst>
            <pc:docMk/>
            <pc:sldMk cId="1792249754" sldId="275"/>
            <ac:picMk id="16" creationId="{BEAAFFE5-E88E-4C7B-B920-275105F94860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19T12:51:37.375" v="3439" actId="20577"/>
        <pc:sldMkLst>
          <pc:docMk/>
          <pc:sldMk cId="3544417778" sldId="276"/>
        </pc:sldMkLst>
        <pc:spChg chg="add del mod">
          <ac:chgData name="Wecková Katarína Mgr." userId="6bbd4f56-c72b-49c1-af96-05b03ff2c313" providerId="ADAL" clId="{46159F95-999B-4298-8123-9383FEFFDF42}" dt="2024-03-18T12:00:49.600" v="870"/>
          <ac:spMkLst>
            <pc:docMk/>
            <pc:sldMk cId="3544417778" sldId="276"/>
            <ac:spMk id="2" creationId="{74F8E366-438A-2F0D-43C4-F99B7F0252C5}"/>
          </ac:spMkLst>
        </pc:spChg>
        <pc:spChg chg="mod">
          <ac:chgData name="Wecková Katarína Mgr." userId="6bbd4f56-c72b-49c1-af96-05b03ff2c313" providerId="ADAL" clId="{46159F95-999B-4298-8123-9383FEFFDF42}" dt="2024-03-19T12:51:37.375" v="3439" actId="20577"/>
          <ac:spMkLst>
            <pc:docMk/>
            <pc:sldMk cId="3544417778" sldId="276"/>
            <ac:spMk id="4" creationId="{00000000-0000-0000-0000-000000000000}"/>
          </ac:spMkLst>
        </pc:spChg>
        <pc:picChg chg="add mod">
          <ac:chgData name="Wecková Katarína Mgr." userId="6bbd4f56-c72b-49c1-af96-05b03ff2c313" providerId="ADAL" clId="{46159F95-999B-4298-8123-9383FEFFDF42}" dt="2024-03-18T12:00:52.590" v="871" actId="27614"/>
          <ac:picMkLst>
            <pc:docMk/>
            <pc:sldMk cId="3544417778" sldId="276"/>
            <ac:picMk id="7" creationId="{D19A50A7-2149-18D0-0220-F668A6DF399F}"/>
          </ac:picMkLst>
        </pc:picChg>
        <pc:picChg chg="del">
          <ac:chgData name="Wecková Katarína Mgr." userId="6bbd4f56-c72b-49c1-af96-05b03ff2c313" providerId="ADAL" clId="{46159F95-999B-4298-8123-9383FEFFDF42}" dt="2024-03-18T12:00:22.333" v="869" actId="478"/>
          <ac:picMkLst>
            <pc:docMk/>
            <pc:sldMk cId="3544417778" sldId="276"/>
            <ac:picMk id="3078" creationId="{6535043C-F64A-4BAA-881B-A94B0711247C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19T12:54:06.421" v="3452" actId="20577"/>
        <pc:sldMkLst>
          <pc:docMk/>
          <pc:sldMk cId="1435983926" sldId="277"/>
        </pc:sldMkLst>
        <pc:spChg chg="mod">
          <ac:chgData name="Wecková Katarína Mgr." userId="6bbd4f56-c72b-49c1-af96-05b03ff2c313" providerId="ADAL" clId="{46159F95-999B-4298-8123-9383FEFFDF42}" dt="2024-03-19T12:54:06.421" v="3452" actId="20577"/>
          <ac:spMkLst>
            <pc:docMk/>
            <pc:sldMk cId="1435983926" sldId="277"/>
            <ac:spMk id="4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18T13:46:26.247" v="1582" actId="1076"/>
          <ac:spMkLst>
            <pc:docMk/>
            <pc:sldMk cId="1435983926" sldId="277"/>
            <ac:spMk id="5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8T13:16:48.701" v="1479"/>
          <ac:spMkLst>
            <pc:docMk/>
            <pc:sldMk cId="1435983926" sldId="277"/>
            <ac:spMk id="6" creationId="{A28F9F6D-5385-34FF-8158-DF5E11D34119}"/>
          </ac:spMkLst>
        </pc:spChg>
        <pc:spChg chg="add del mod">
          <ac:chgData name="Wecková Katarína Mgr." userId="6bbd4f56-c72b-49c1-af96-05b03ff2c313" providerId="ADAL" clId="{46159F95-999B-4298-8123-9383FEFFDF42}" dt="2024-03-18T13:16:51.847" v="1480"/>
          <ac:spMkLst>
            <pc:docMk/>
            <pc:sldMk cId="1435983926" sldId="277"/>
            <ac:spMk id="8" creationId="{AD108212-32A7-B326-BB87-343AB322820B}"/>
          </ac:spMkLst>
        </pc:spChg>
        <pc:spChg chg="add del mod">
          <ac:chgData name="Wecková Katarína Mgr." userId="6bbd4f56-c72b-49c1-af96-05b03ff2c313" providerId="ADAL" clId="{46159F95-999B-4298-8123-9383FEFFDF42}" dt="2024-03-18T13:17:08.396" v="1481"/>
          <ac:spMkLst>
            <pc:docMk/>
            <pc:sldMk cId="1435983926" sldId="277"/>
            <ac:spMk id="9" creationId="{3BB6B210-2D5E-CAF3-BE18-C3740E2DC848}"/>
          </ac:spMkLst>
        </pc:spChg>
        <pc:spChg chg="add del mod">
          <ac:chgData name="Wecková Katarína Mgr." userId="6bbd4f56-c72b-49c1-af96-05b03ff2c313" providerId="ADAL" clId="{46159F95-999B-4298-8123-9383FEFFDF42}" dt="2024-03-18T13:17:46.225" v="1482"/>
          <ac:spMkLst>
            <pc:docMk/>
            <pc:sldMk cId="1435983926" sldId="277"/>
            <ac:spMk id="10" creationId="{D4184052-A8F7-1713-DF6F-8168417B527C}"/>
          </ac:spMkLst>
        </pc:spChg>
        <pc:picChg chg="del">
          <ac:chgData name="Wecková Katarína Mgr." userId="6bbd4f56-c72b-49c1-af96-05b03ff2c313" providerId="ADAL" clId="{46159F95-999B-4298-8123-9383FEFFDF42}" dt="2024-03-18T13:16:05.314" v="1478" actId="21"/>
          <ac:picMkLst>
            <pc:docMk/>
            <pc:sldMk cId="1435983926" sldId="277"/>
            <ac:picMk id="7" creationId="{BCD4B372-76F8-4045-8444-3A2D9F9E8352}"/>
          </ac:picMkLst>
        </pc:picChg>
        <pc:picChg chg="add mod">
          <ac:chgData name="Wecková Katarína Mgr." userId="6bbd4f56-c72b-49c1-af96-05b03ff2c313" providerId="ADAL" clId="{46159F95-999B-4298-8123-9383FEFFDF42}" dt="2024-03-18T13:17:47.941" v="1484" actId="962"/>
          <ac:picMkLst>
            <pc:docMk/>
            <pc:sldMk cId="1435983926" sldId="277"/>
            <ac:picMk id="12" creationId="{67256B3C-36C5-9399-EAD7-A963919D8689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20T09:34:59.170" v="3654" actId="1076"/>
        <pc:sldMkLst>
          <pc:docMk/>
          <pc:sldMk cId="3853392412" sldId="278"/>
        </pc:sldMkLst>
        <pc:spChg chg="mod">
          <ac:chgData name="Wecková Katarína Mgr." userId="6bbd4f56-c72b-49c1-af96-05b03ff2c313" providerId="ADAL" clId="{46159F95-999B-4298-8123-9383FEFFDF42}" dt="2024-03-19T12:57:13.719" v="3465" actId="20577"/>
          <ac:spMkLst>
            <pc:docMk/>
            <pc:sldMk cId="3853392412" sldId="278"/>
            <ac:spMk id="4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20T09:34:59.170" v="3654" actId="1076"/>
          <ac:spMkLst>
            <pc:docMk/>
            <pc:sldMk cId="3853392412" sldId="278"/>
            <ac:spMk id="5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8T14:14:18.616" v="1807"/>
          <ac:spMkLst>
            <pc:docMk/>
            <pc:sldMk cId="3853392412" sldId="278"/>
            <ac:spMk id="6" creationId="{5EDA2980-0B23-1A47-2370-4966581F2A9E}"/>
          </ac:spMkLst>
        </pc:spChg>
        <pc:picChg chg="del">
          <ac:chgData name="Wecková Katarína Mgr." userId="6bbd4f56-c72b-49c1-af96-05b03ff2c313" providerId="ADAL" clId="{46159F95-999B-4298-8123-9383FEFFDF42}" dt="2024-03-18T14:12:21.245" v="1806" actId="21"/>
          <ac:picMkLst>
            <pc:docMk/>
            <pc:sldMk cId="3853392412" sldId="278"/>
            <ac:picMk id="8" creationId="{BEA6FED9-4550-40B9-9CBD-50938F3D536E}"/>
          </ac:picMkLst>
        </pc:picChg>
        <pc:picChg chg="add mod">
          <ac:chgData name="Wecková Katarína Mgr." userId="6bbd4f56-c72b-49c1-af96-05b03ff2c313" providerId="ADAL" clId="{46159F95-999B-4298-8123-9383FEFFDF42}" dt="2024-03-18T14:14:20.213" v="1809" actId="962"/>
          <ac:picMkLst>
            <pc:docMk/>
            <pc:sldMk cId="3853392412" sldId="278"/>
            <ac:picMk id="9" creationId="{944FD009-4880-34B3-5848-A5D054709BFB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19T12:57:54.469" v="3470" actId="20577"/>
        <pc:sldMkLst>
          <pc:docMk/>
          <pc:sldMk cId="2963837528" sldId="279"/>
        </pc:sldMkLst>
        <pc:spChg chg="mod">
          <ac:chgData name="Wecková Katarína Mgr." userId="6bbd4f56-c72b-49c1-af96-05b03ff2c313" providerId="ADAL" clId="{46159F95-999B-4298-8123-9383FEFFDF42}" dt="2024-03-19T12:57:54.469" v="3470" actId="20577"/>
          <ac:spMkLst>
            <pc:docMk/>
            <pc:sldMk cId="2963837528" sldId="279"/>
            <ac:spMk id="4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8T14:46:43.388" v="2006"/>
          <ac:spMkLst>
            <pc:docMk/>
            <pc:sldMk cId="2963837528" sldId="279"/>
            <ac:spMk id="6" creationId="{7F1F4497-3C03-1EC7-0D3D-D199461A463D}"/>
          </ac:spMkLst>
        </pc:spChg>
        <pc:picChg chg="del">
          <ac:chgData name="Wecková Katarína Mgr." userId="6bbd4f56-c72b-49c1-af96-05b03ff2c313" providerId="ADAL" clId="{46159F95-999B-4298-8123-9383FEFFDF42}" dt="2024-03-18T14:43:48.395" v="2005" actId="21"/>
          <ac:picMkLst>
            <pc:docMk/>
            <pc:sldMk cId="2963837528" sldId="279"/>
            <ac:picMk id="7" creationId="{29EAEC81-2576-4A6E-9880-42B83BB8C103}"/>
          </ac:picMkLst>
        </pc:picChg>
        <pc:picChg chg="add mod">
          <ac:chgData name="Wecková Katarína Mgr." userId="6bbd4f56-c72b-49c1-af96-05b03ff2c313" providerId="ADAL" clId="{46159F95-999B-4298-8123-9383FEFFDF42}" dt="2024-03-18T14:46:43.388" v="2006"/>
          <ac:picMkLst>
            <pc:docMk/>
            <pc:sldMk cId="2963837528" sldId="279"/>
            <ac:picMk id="11266" creationId="{D438AD99-1945-615C-6852-866A388F2ED6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19T13:01:36.669" v="3517" actId="20577"/>
        <pc:sldMkLst>
          <pc:docMk/>
          <pc:sldMk cId="4255519789" sldId="285"/>
        </pc:sldMkLst>
        <pc:spChg chg="mod">
          <ac:chgData name="Wecková Katarína Mgr." userId="6bbd4f56-c72b-49c1-af96-05b03ff2c313" providerId="ADAL" clId="{46159F95-999B-4298-8123-9383FEFFDF42}" dt="2024-03-19T13:01:36.669" v="3517" actId="20577"/>
          <ac:spMkLst>
            <pc:docMk/>
            <pc:sldMk cId="4255519789" sldId="285"/>
            <ac:spMk id="4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9T07:35:12.017" v="2437"/>
          <ac:spMkLst>
            <pc:docMk/>
            <pc:sldMk cId="4255519789" sldId="285"/>
            <ac:spMk id="6" creationId="{A570B8C9-EFF4-CCD6-3E02-1AB0E7AC6EBA}"/>
          </ac:spMkLst>
        </pc:spChg>
        <pc:spChg chg="add mod">
          <ac:chgData name="Wecková Katarína Mgr." userId="6bbd4f56-c72b-49c1-af96-05b03ff2c313" providerId="ADAL" clId="{46159F95-999B-4298-8123-9383FEFFDF42}" dt="2024-03-19T07:35:12.002" v="2436"/>
          <ac:spMkLst>
            <pc:docMk/>
            <pc:sldMk cId="4255519789" sldId="285"/>
            <ac:spMk id="8" creationId="{584BBD50-62BD-03A7-9FEE-3DE98AE65C29}"/>
          </ac:spMkLst>
        </pc:spChg>
        <pc:spChg chg="add del mod">
          <ac:chgData name="Wecková Katarína Mgr." userId="6bbd4f56-c72b-49c1-af96-05b03ff2c313" providerId="ADAL" clId="{46159F95-999B-4298-8123-9383FEFFDF42}" dt="2024-03-19T07:42:29.116" v="2468" actId="478"/>
          <ac:spMkLst>
            <pc:docMk/>
            <pc:sldMk cId="4255519789" sldId="285"/>
            <ac:spMk id="13" creationId="{660C9441-E337-40DA-F204-353059DCEC45}"/>
          </ac:spMkLst>
        </pc:spChg>
        <pc:picChg chg="del">
          <ac:chgData name="Wecková Katarína Mgr." userId="6bbd4f56-c72b-49c1-af96-05b03ff2c313" providerId="ADAL" clId="{46159F95-999B-4298-8123-9383FEFFDF42}" dt="2024-03-19T07:33:47.083" v="2434" actId="478"/>
          <ac:picMkLst>
            <pc:docMk/>
            <pc:sldMk cId="4255519789" sldId="285"/>
            <ac:picMk id="7" creationId="{503CF769-6778-4CF9-9E8D-8E7266DB8C05}"/>
          </ac:picMkLst>
        </pc:picChg>
        <pc:picChg chg="add del mod">
          <ac:chgData name="Wecková Katarína Mgr." userId="6bbd4f56-c72b-49c1-af96-05b03ff2c313" providerId="ADAL" clId="{46159F95-999B-4298-8123-9383FEFFDF42}" dt="2024-03-19T07:42:29.116" v="2468" actId="478"/>
          <ac:picMkLst>
            <pc:docMk/>
            <pc:sldMk cId="4255519789" sldId="285"/>
            <ac:picMk id="9" creationId="{F266F46C-D2CA-B253-3BAF-EAD60B8F3E72}"/>
          </ac:picMkLst>
        </pc:picChg>
        <pc:picChg chg="add mod">
          <ac:chgData name="Wecková Katarína Mgr." userId="6bbd4f56-c72b-49c1-af96-05b03ff2c313" providerId="ADAL" clId="{46159F95-999B-4298-8123-9383FEFFDF42}" dt="2024-03-19T07:42:31.074" v="2470"/>
          <ac:picMkLst>
            <pc:docMk/>
            <pc:sldMk cId="4255519789" sldId="285"/>
            <ac:picMk id="11" creationId="{1BCD8D65-3D33-8DAD-F930-9485A885DD1E}"/>
          </ac:picMkLst>
        </pc:picChg>
      </pc:sldChg>
      <pc:sldChg chg="addSp delSp modSp mod">
        <pc:chgData name="Wecková Katarína Mgr." userId="6bbd4f56-c72b-49c1-af96-05b03ff2c313" providerId="ADAL" clId="{46159F95-999B-4298-8123-9383FEFFDF42}" dt="2024-03-19T13:18:02.922" v="3593" actId="962"/>
        <pc:sldMkLst>
          <pc:docMk/>
          <pc:sldMk cId="3246933861" sldId="286"/>
        </pc:sldMkLst>
        <pc:spChg chg="mod">
          <ac:chgData name="Wecková Katarína Mgr." userId="6bbd4f56-c72b-49c1-af96-05b03ff2c313" providerId="ADAL" clId="{46159F95-999B-4298-8123-9383FEFFDF42}" dt="2024-03-19T13:02:12.613" v="3541" actId="20577"/>
          <ac:spMkLst>
            <pc:docMk/>
            <pc:sldMk cId="3246933861" sldId="286"/>
            <ac:spMk id="4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9T13:09:05.673" v="3587"/>
          <ac:spMkLst>
            <pc:docMk/>
            <pc:sldMk cId="3246933861" sldId="286"/>
            <ac:spMk id="6" creationId="{498F0AF8-2918-DCDB-DC57-47BBD9FEDB22}"/>
          </ac:spMkLst>
        </pc:spChg>
        <pc:spChg chg="add mod">
          <ac:chgData name="Wecková Katarína Mgr." userId="6bbd4f56-c72b-49c1-af96-05b03ff2c313" providerId="ADAL" clId="{46159F95-999B-4298-8123-9383FEFFDF42}" dt="2024-03-19T13:09:05.658" v="3586"/>
          <ac:spMkLst>
            <pc:docMk/>
            <pc:sldMk cId="3246933861" sldId="286"/>
            <ac:spMk id="8" creationId="{1A598F90-DAE3-F345-2740-9E45062B36B4}"/>
          </ac:spMkLst>
        </pc:spChg>
        <pc:spChg chg="add del mod">
          <ac:chgData name="Wecková Katarína Mgr." userId="6bbd4f56-c72b-49c1-af96-05b03ff2c313" providerId="ADAL" clId="{46159F95-999B-4298-8123-9383FEFFDF42}" dt="2024-03-19T13:18:00.426" v="3591"/>
          <ac:spMkLst>
            <pc:docMk/>
            <pc:sldMk cId="3246933861" sldId="286"/>
            <ac:spMk id="11" creationId="{F50D0A7D-CC96-3A15-FC65-276964569418}"/>
          </ac:spMkLst>
        </pc:spChg>
        <pc:picChg chg="del">
          <ac:chgData name="Wecková Katarína Mgr." userId="6bbd4f56-c72b-49c1-af96-05b03ff2c313" providerId="ADAL" clId="{46159F95-999B-4298-8123-9383FEFFDF42}" dt="2024-03-19T13:08:09.606" v="3584" actId="478"/>
          <ac:picMkLst>
            <pc:docMk/>
            <pc:sldMk cId="3246933861" sldId="286"/>
            <ac:picMk id="7" creationId="{18B7C870-76D4-4EB5-81CF-53248642EA51}"/>
          </ac:picMkLst>
        </pc:picChg>
        <pc:picChg chg="add del mod">
          <ac:chgData name="Wecková Katarína Mgr." userId="6bbd4f56-c72b-49c1-af96-05b03ff2c313" providerId="ADAL" clId="{46159F95-999B-4298-8123-9383FEFFDF42}" dt="2024-03-19T13:17:29.430" v="3590" actId="21"/>
          <ac:picMkLst>
            <pc:docMk/>
            <pc:sldMk cId="3246933861" sldId="286"/>
            <ac:picMk id="9" creationId="{6F0DF179-1029-B6EC-D9B2-19E4E2E8AA8D}"/>
          </ac:picMkLst>
        </pc:picChg>
        <pc:picChg chg="add mod">
          <ac:chgData name="Wecková Katarína Mgr." userId="6bbd4f56-c72b-49c1-af96-05b03ff2c313" providerId="ADAL" clId="{46159F95-999B-4298-8123-9383FEFFDF42}" dt="2024-03-19T13:18:02.922" v="3593" actId="962"/>
          <ac:picMkLst>
            <pc:docMk/>
            <pc:sldMk cId="3246933861" sldId="286"/>
            <ac:picMk id="13" creationId="{CF57F7A6-CB7E-C60B-7C4A-50154FE203CE}"/>
          </ac:picMkLst>
        </pc:picChg>
      </pc:sldChg>
      <pc:sldChg chg="modSp mod">
        <pc:chgData name="Wecková Katarína Mgr." userId="6bbd4f56-c72b-49c1-af96-05b03ff2c313" providerId="ADAL" clId="{46159F95-999B-4298-8123-9383FEFFDF42}" dt="2024-03-19T13:03:45.456" v="3569" actId="20577"/>
        <pc:sldMkLst>
          <pc:docMk/>
          <pc:sldMk cId="214831072" sldId="287"/>
        </pc:sldMkLst>
        <pc:spChg chg="mod">
          <ac:chgData name="Wecková Katarína Mgr." userId="6bbd4f56-c72b-49c1-af96-05b03ff2c313" providerId="ADAL" clId="{46159F95-999B-4298-8123-9383FEFFDF42}" dt="2024-03-19T13:03:45.456" v="3569" actId="20577"/>
          <ac:spMkLst>
            <pc:docMk/>
            <pc:sldMk cId="214831072" sldId="287"/>
            <ac:spMk id="4" creationId="{00000000-0000-0000-0000-000000000000}"/>
          </ac:spMkLst>
        </pc:spChg>
      </pc:sldChg>
      <pc:sldChg chg="addSp delSp modSp mod">
        <pc:chgData name="Wecková Katarína Mgr." userId="6bbd4f56-c72b-49c1-af96-05b03ff2c313" providerId="ADAL" clId="{46159F95-999B-4298-8123-9383FEFFDF42}" dt="2024-03-19T13:04:05.983" v="3575" actId="20577"/>
        <pc:sldMkLst>
          <pc:docMk/>
          <pc:sldMk cId="2148790175" sldId="288"/>
        </pc:sldMkLst>
        <pc:spChg chg="mod">
          <ac:chgData name="Wecková Katarína Mgr." userId="6bbd4f56-c72b-49c1-af96-05b03ff2c313" providerId="ADAL" clId="{46159F95-999B-4298-8123-9383FEFFDF42}" dt="2024-03-19T13:04:05.983" v="3575" actId="20577"/>
          <ac:spMkLst>
            <pc:docMk/>
            <pc:sldMk cId="2148790175" sldId="288"/>
            <ac:spMk id="4" creationId="{00000000-0000-0000-0000-000000000000}"/>
          </ac:spMkLst>
        </pc:spChg>
        <pc:spChg chg="mod">
          <ac:chgData name="Wecková Katarína Mgr." userId="6bbd4f56-c72b-49c1-af96-05b03ff2c313" providerId="ADAL" clId="{46159F95-999B-4298-8123-9383FEFFDF42}" dt="2024-03-19T10:40:18.344" v="3204" actId="1076"/>
          <ac:spMkLst>
            <pc:docMk/>
            <pc:sldMk cId="2148790175" sldId="288"/>
            <ac:spMk id="5" creationId="{00000000-0000-0000-0000-000000000000}"/>
          </ac:spMkLst>
        </pc:spChg>
        <pc:spChg chg="add del mod">
          <ac:chgData name="Wecková Katarína Mgr." userId="6bbd4f56-c72b-49c1-af96-05b03ff2c313" providerId="ADAL" clId="{46159F95-999B-4298-8123-9383FEFFDF42}" dt="2024-03-19T10:41:05.448" v="3206" actId="22"/>
          <ac:spMkLst>
            <pc:docMk/>
            <pc:sldMk cId="2148790175" sldId="288"/>
            <ac:spMk id="6" creationId="{30E87E72-9B3E-9525-0C0F-108DD61F1193}"/>
          </ac:spMkLst>
        </pc:spChg>
        <pc:spChg chg="add del mod">
          <ac:chgData name="Wecková Katarína Mgr." userId="6bbd4f56-c72b-49c1-af96-05b03ff2c313" providerId="ADAL" clId="{46159F95-999B-4298-8123-9383FEFFDF42}" dt="2024-03-19T10:45:32.768" v="3211"/>
          <ac:spMkLst>
            <pc:docMk/>
            <pc:sldMk cId="2148790175" sldId="288"/>
            <ac:spMk id="11" creationId="{8E2FA4C2-12C9-69E0-DDF8-A727CBF35ECE}"/>
          </ac:spMkLst>
        </pc:spChg>
        <pc:spChg chg="add del mod">
          <ac:chgData name="Wecková Katarína Mgr." userId="6bbd4f56-c72b-49c1-af96-05b03ff2c313" providerId="ADAL" clId="{46159F95-999B-4298-8123-9383FEFFDF42}" dt="2024-03-19T10:45:50.701" v="3213"/>
          <ac:spMkLst>
            <pc:docMk/>
            <pc:sldMk cId="2148790175" sldId="288"/>
            <ac:spMk id="14" creationId="{3AB42603-74D1-AEDF-35CF-EC919E6C7695}"/>
          </ac:spMkLst>
        </pc:spChg>
        <pc:spChg chg="add del mod">
          <ac:chgData name="Wecková Katarína Mgr." userId="6bbd4f56-c72b-49c1-af96-05b03ff2c313" providerId="ADAL" clId="{46159F95-999B-4298-8123-9383FEFFDF42}" dt="2024-03-19T10:49:06.559" v="3228" actId="21"/>
          <ac:spMkLst>
            <pc:docMk/>
            <pc:sldMk cId="2148790175" sldId="288"/>
            <ac:spMk id="18" creationId="{3CB78FEA-565D-820A-59C4-0EE2EA36255C}"/>
          </ac:spMkLst>
        </pc:spChg>
        <pc:spChg chg="add">
          <ac:chgData name="Wecková Katarína Mgr." userId="6bbd4f56-c72b-49c1-af96-05b03ff2c313" providerId="ADAL" clId="{46159F95-999B-4298-8123-9383FEFFDF42}" dt="2024-03-19T11:42:34.842" v="3251"/>
          <ac:spMkLst>
            <pc:docMk/>
            <pc:sldMk cId="2148790175" sldId="288"/>
            <ac:spMk id="20" creationId="{27212903-063A-CA8F-986D-EA562FD59226}"/>
          </ac:spMkLst>
        </pc:spChg>
        <pc:spChg chg="add">
          <ac:chgData name="Wecková Katarína Mgr." userId="6bbd4f56-c72b-49c1-af96-05b03ff2c313" providerId="ADAL" clId="{46159F95-999B-4298-8123-9383FEFFDF42}" dt="2024-03-19T11:42:34.842" v="3251"/>
          <ac:spMkLst>
            <pc:docMk/>
            <pc:sldMk cId="2148790175" sldId="288"/>
            <ac:spMk id="21" creationId="{B3C3E369-0D26-3E47-C8C6-CF690B13D826}"/>
          </ac:spMkLst>
        </pc:spChg>
        <pc:spChg chg="add">
          <ac:chgData name="Wecková Katarína Mgr." userId="6bbd4f56-c72b-49c1-af96-05b03ff2c313" providerId="ADAL" clId="{46159F95-999B-4298-8123-9383FEFFDF42}" dt="2024-03-19T11:42:34.842" v="3251"/>
          <ac:spMkLst>
            <pc:docMk/>
            <pc:sldMk cId="2148790175" sldId="288"/>
            <ac:spMk id="22" creationId="{6BA20014-7E47-1DC2-93CE-8E7C88FD9EA9}"/>
          </ac:spMkLst>
        </pc:spChg>
        <pc:picChg chg="del">
          <ac:chgData name="Wecková Katarína Mgr." userId="6bbd4f56-c72b-49c1-af96-05b03ff2c313" providerId="ADAL" clId="{46159F95-999B-4298-8123-9383FEFFDF42}" dt="2024-03-19T10:40:34.185" v="3205" actId="478"/>
          <ac:picMkLst>
            <pc:docMk/>
            <pc:sldMk cId="2148790175" sldId="288"/>
            <ac:picMk id="7" creationId="{A9B40161-84E8-4AFC-91F9-324B64D9DF4A}"/>
          </ac:picMkLst>
        </pc:picChg>
        <pc:picChg chg="add del mod ord">
          <ac:chgData name="Wecková Katarína Mgr." userId="6bbd4f56-c72b-49c1-af96-05b03ff2c313" providerId="ADAL" clId="{46159F95-999B-4298-8123-9383FEFFDF42}" dt="2024-03-19T10:43:55.561" v="3210" actId="478"/>
          <ac:picMkLst>
            <pc:docMk/>
            <pc:sldMk cId="2148790175" sldId="288"/>
            <ac:picMk id="9" creationId="{4BB41A13-9F1C-C143-98F2-20C56AED69BF}"/>
          </ac:picMkLst>
        </pc:picChg>
        <pc:picChg chg="add del mod">
          <ac:chgData name="Wecková Katarína Mgr." userId="6bbd4f56-c72b-49c1-af96-05b03ff2c313" providerId="ADAL" clId="{46159F95-999B-4298-8123-9383FEFFDF42}" dt="2024-03-19T10:45:37.577" v="3212" actId="21"/>
          <ac:picMkLst>
            <pc:docMk/>
            <pc:sldMk cId="2148790175" sldId="288"/>
            <ac:picMk id="12" creationId="{0DCB4990-2BDA-5A03-53D1-C6536291E537}"/>
          </ac:picMkLst>
        </pc:picChg>
        <pc:picChg chg="add del mod">
          <ac:chgData name="Wecková Katarína Mgr." userId="6bbd4f56-c72b-49c1-af96-05b03ff2c313" providerId="ADAL" clId="{46159F95-999B-4298-8123-9383FEFFDF42}" dt="2024-03-19T10:46:35.630" v="3215" actId="478"/>
          <ac:picMkLst>
            <pc:docMk/>
            <pc:sldMk cId="2148790175" sldId="288"/>
            <ac:picMk id="15" creationId="{D473DAB7-9D41-6143-D663-771EEDFE439B}"/>
          </ac:picMkLst>
        </pc:picChg>
        <pc:picChg chg="add del mod modCrop">
          <ac:chgData name="Wecková Katarína Mgr." userId="6bbd4f56-c72b-49c1-af96-05b03ff2c313" providerId="ADAL" clId="{46159F95-999B-4298-8123-9383FEFFDF42}" dt="2024-03-19T10:50:51.961" v="3240" actId="21"/>
          <ac:picMkLst>
            <pc:docMk/>
            <pc:sldMk cId="2148790175" sldId="288"/>
            <ac:picMk id="16" creationId="{4A0D83FD-9E6C-724A-E13C-EF7A49FD3E48}"/>
          </ac:picMkLst>
        </pc:picChg>
        <pc:picChg chg="add del mod">
          <ac:chgData name="Wecková Katarína Mgr." userId="6bbd4f56-c72b-49c1-af96-05b03ff2c313" providerId="ADAL" clId="{46159F95-999B-4298-8123-9383FEFFDF42}" dt="2024-03-19T10:51:45.568" v="3248" actId="21"/>
          <ac:picMkLst>
            <pc:docMk/>
            <pc:sldMk cId="2148790175" sldId="288"/>
            <ac:picMk id="19" creationId="{E0FC84F4-13FF-D754-6CB4-A93F90F5E2BA}"/>
          </ac:picMkLst>
        </pc:picChg>
        <pc:picChg chg="add mod modCrop">
          <ac:chgData name="Wecková Katarína Mgr." userId="6bbd4f56-c72b-49c1-af96-05b03ff2c313" providerId="ADAL" clId="{46159F95-999B-4298-8123-9383FEFFDF42}" dt="2024-03-19T12:15:54.462" v="3270" actId="732"/>
          <ac:picMkLst>
            <pc:docMk/>
            <pc:sldMk cId="2148790175" sldId="288"/>
            <ac:picMk id="24" creationId="{6385F87A-AFFB-67C3-FCD6-98C3194A4D19}"/>
          </ac:picMkLst>
        </pc:picChg>
        <pc:picChg chg="add mod">
          <ac:chgData name="Wecková Katarína Mgr." userId="6bbd4f56-c72b-49c1-af96-05b03ff2c313" providerId="ADAL" clId="{46159F95-999B-4298-8123-9383FEFFDF42}" dt="2024-03-19T12:14:39.054" v="3260" actId="1076"/>
          <ac:picMkLst>
            <pc:docMk/>
            <pc:sldMk cId="2148790175" sldId="288"/>
            <ac:picMk id="26" creationId="{210357BA-2C55-1887-97A4-9097A367F401}"/>
          </ac:picMkLst>
        </pc:picChg>
        <pc:picChg chg="add">
          <ac:chgData name="Wecková Katarína Mgr." userId="6bbd4f56-c72b-49c1-af96-05b03ff2c313" providerId="ADAL" clId="{46159F95-999B-4298-8123-9383FEFFDF42}" dt="2024-03-19T11:42:34.842" v="3251"/>
          <ac:picMkLst>
            <pc:docMk/>
            <pc:sldMk cId="2148790175" sldId="288"/>
            <ac:picMk id="19457" creationId="{D03C4F44-DE00-EBF4-E8C7-F161754E7E6C}"/>
          </ac:picMkLst>
        </pc:picChg>
        <pc:picChg chg="add">
          <ac:chgData name="Wecková Katarína Mgr." userId="6bbd4f56-c72b-49c1-af96-05b03ff2c313" providerId="ADAL" clId="{46159F95-999B-4298-8123-9383FEFFDF42}" dt="2024-03-19T11:42:34.842" v="3251"/>
          <ac:picMkLst>
            <pc:docMk/>
            <pc:sldMk cId="2148790175" sldId="288"/>
            <ac:picMk id="19458" creationId="{886E7308-1051-1882-176F-AB95E5E8A435}"/>
          </ac:picMkLst>
        </pc:picChg>
      </pc:sldChg>
      <pc:sldChg chg="addSp delSp modSp new mod modClrScheme chgLayout">
        <pc:chgData name="Wecková Katarína Mgr." userId="6bbd4f56-c72b-49c1-af96-05b03ff2c313" providerId="ADAL" clId="{46159F95-999B-4298-8123-9383FEFFDF42}" dt="2024-03-18T13:12:57.928" v="1473" actId="20577"/>
        <pc:sldMkLst>
          <pc:docMk/>
          <pc:sldMk cId="2876985000" sldId="289"/>
        </pc:sldMkLst>
        <pc:spChg chg="add del">
          <ac:chgData name="Wecková Katarína Mgr." userId="6bbd4f56-c72b-49c1-af96-05b03ff2c313" providerId="ADAL" clId="{46159F95-999B-4298-8123-9383FEFFDF42}" dt="2024-03-18T09:40:57.064" v="236" actId="26606"/>
          <ac:spMkLst>
            <pc:docMk/>
            <pc:sldMk cId="2876985000" sldId="289"/>
            <ac:spMk id="2" creationId="{76FBE526-050A-9C12-BA6F-01FB0707C365}"/>
          </ac:spMkLst>
        </pc:spChg>
        <pc:spChg chg="add del">
          <ac:chgData name="Wecková Katarína Mgr." userId="6bbd4f56-c72b-49c1-af96-05b03ff2c313" providerId="ADAL" clId="{46159F95-999B-4298-8123-9383FEFFDF42}" dt="2024-03-18T09:40:57.064" v="236" actId="26606"/>
          <ac:spMkLst>
            <pc:docMk/>
            <pc:sldMk cId="2876985000" sldId="289"/>
            <ac:spMk id="3" creationId="{BC3DF381-4D53-292E-88B9-0EE7FA2F666D}"/>
          </ac:spMkLst>
        </pc:spChg>
        <pc:spChg chg="add del">
          <ac:chgData name="Wecková Katarína Mgr." userId="6bbd4f56-c72b-49c1-af96-05b03ff2c313" providerId="ADAL" clId="{46159F95-999B-4298-8123-9383FEFFDF42}" dt="2024-03-18T09:40:57.064" v="236" actId="26606"/>
          <ac:spMkLst>
            <pc:docMk/>
            <pc:sldMk cId="2876985000" sldId="289"/>
            <ac:spMk id="4" creationId="{2D495872-6EE7-6D6A-1A27-EF61F96F2224}"/>
          </ac:spMkLst>
        </pc:spChg>
        <pc:spChg chg="add del">
          <ac:chgData name="Wecková Katarína Mgr." userId="6bbd4f56-c72b-49c1-af96-05b03ff2c313" providerId="ADAL" clId="{46159F95-999B-4298-8123-9383FEFFDF42}" dt="2024-03-18T09:40:57.064" v="236" actId="26606"/>
          <ac:spMkLst>
            <pc:docMk/>
            <pc:sldMk cId="2876985000" sldId="289"/>
            <ac:spMk id="5" creationId="{D7ECE646-9F01-0AEE-DC9F-E52D26B96F6E}"/>
          </ac:spMkLst>
        </pc:spChg>
        <pc:spChg chg="add del mod">
          <ac:chgData name="Wecková Katarína Mgr." userId="6bbd4f56-c72b-49c1-af96-05b03ff2c313" providerId="ADAL" clId="{46159F95-999B-4298-8123-9383FEFFDF42}" dt="2024-03-18T09:40:57.059" v="235" actId="26606"/>
          <ac:spMkLst>
            <pc:docMk/>
            <pc:sldMk cId="2876985000" sldId="289"/>
            <ac:spMk id="10" creationId="{F9DD29BA-0D62-0DD2-BDC0-56FE1FE2A265}"/>
          </ac:spMkLst>
        </pc:spChg>
        <pc:spChg chg="add del mod">
          <ac:chgData name="Wecková Katarína Mgr." userId="6bbd4f56-c72b-49c1-af96-05b03ff2c313" providerId="ADAL" clId="{46159F95-999B-4298-8123-9383FEFFDF42}" dt="2024-03-18T09:40:57.059" v="235" actId="26606"/>
          <ac:spMkLst>
            <pc:docMk/>
            <pc:sldMk cId="2876985000" sldId="289"/>
            <ac:spMk id="12" creationId="{1C23E8E9-5FD8-AA73-172C-A0167F23D0D5}"/>
          </ac:spMkLst>
        </pc:spChg>
        <pc:spChg chg="add del mod">
          <ac:chgData name="Wecková Katarína Mgr." userId="6bbd4f56-c72b-49c1-af96-05b03ff2c313" providerId="ADAL" clId="{46159F95-999B-4298-8123-9383FEFFDF42}" dt="2024-03-18T09:40:57.059" v="235" actId="26606"/>
          <ac:spMkLst>
            <pc:docMk/>
            <pc:sldMk cId="2876985000" sldId="289"/>
            <ac:spMk id="14" creationId="{3D4CFE63-EB5C-6164-BC74-B9853A67E7C6}"/>
          </ac:spMkLst>
        </pc:spChg>
        <pc:spChg chg="add del mod">
          <ac:chgData name="Wecková Katarína Mgr." userId="6bbd4f56-c72b-49c1-af96-05b03ff2c313" providerId="ADAL" clId="{46159F95-999B-4298-8123-9383FEFFDF42}" dt="2024-03-18T09:42:01.685" v="239"/>
          <ac:spMkLst>
            <pc:docMk/>
            <pc:sldMk cId="2876985000" sldId="289"/>
            <ac:spMk id="16" creationId="{093F0209-F39E-874B-9B37-DF93D36D3910}"/>
          </ac:spMkLst>
        </pc:spChg>
        <pc:spChg chg="add mod">
          <ac:chgData name="Wecková Katarína Mgr." userId="6bbd4f56-c72b-49c1-af96-05b03ff2c313" providerId="ADAL" clId="{46159F95-999B-4298-8123-9383FEFFDF42}" dt="2024-03-18T13:11:42.173" v="1464" actId="1076"/>
          <ac:spMkLst>
            <pc:docMk/>
            <pc:sldMk cId="2876985000" sldId="289"/>
            <ac:spMk id="17" creationId="{A0CE035A-783B-C6C5-E0A9-C155E77457FC}"/>
          </ac:spMkLst>
        </pc:spChg>
        <pc:spChg chg="add mod">
          <ac:chgData name="Wecková Katarína Mgr." userId="6bbd4f56-c72b-49c1-af96-05b03ff2c313" providerId="ADAL" clId="{46159F95-999B-4298-8123-9383FEFFDF42}" dt="2024-03-18T13:12:57.928" v="1473" actId="20577"/>
          <ac:spMkLst>
            <pc:docMk/>
            <pc:sldMk cId="2876985000" sldId="289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8T13:12:00.589" v="1467" actId="14100"/>
          <ac:picMkLst>
            <pc:docMk/>
            <pc:sldMk cId="2876985000" sldId="289"/>
            <ac:picMk id="7" creationId="{E9196727-B337-647B-8D1C-6846CB3310AC}"/>
          </ac:picMkLst>
        </pc:picChg>
        <pc:picChg chg="add mod">
          <ac:chgData name="Wecková Katarína Mgr." userId="6bbd4f56-c72b-49c1-af96-05b03ff2c313" providerId="ADAL" clId="{46159F95-999B-4298-8123-9383FEFFDF42}" dt="2024-03-18T13:11:54.717" v="1466" actId="14100"/>
          <ac:picMkLst>
            <pc:docMk/>
            <pc:sldMk cId="2876985000" sldId="289"/>
            <ac:picMk id="9" creationId="{F0F89524-7ECB-1F0A-84C4-003187F61A60}"/>
          </ac:picMkLst>
        </pc:picChg>
        <pc:picChg chg="add mod">
          <ac:chgData name="Wecková Katarína Mgr." userId="6bbd4f56-c72b-49c1-af96-05b03ff2c313" providerId="ADAL" clId="{46159F95-999B-4298-8123-9383FEFFDF42}" dt="2024-03-18T13:12:18.598" v="1469" actId="14100"/>
          <ac:picMkLst>
            <pc:docMk/>
            <pc:sldMk cId="2876985000" sldId="289"/>
            <ac:picMk id="13" creationId="{DFCE72A5-D888-B292-664B-90BC58A7A1C3}"/>
          </ac:picMkLst>
        </pc:picChg>
        <pc:picChg chg="add mod">
          <ac:chgData name="Wecková Katarína Mgr." userId="6bbd4f56-c72b-49c1-af96-05b03ff2c313" providerId="ADAL" clId="{46159F95-999B-4298-8123-9383FEFFDF42}" dt="2024-03-18T13:12:07.574" v="1468" actId="14100"/>
          <ac:picMkLst>
            <pc:docMk/>
            <pc:sldMk cId="2876985000" sldId="289"/>
            <ac:picMk id="19" creationId="{0FBA2CB9-F9D7-A1AC-E247-1B6180063160}"/>
          </ac:picMkLst>
        </pc:picChg>
      </pc:sldChg>
      <pc:sldChg chg="addSp delSp modSp new del mod modClrScheme chgLayout">
        <pc:chgData name="Wecková Katarína Mgr." userId="6bbd4f56-c72b-49c1-af96-05b03ff2c313" providerId="ADAL" clId="{46159F95-999B-4298-8123-9383FEFFDF42}" dt="2024-03-18T10:33:48.476" v="607" actId="2696"/>
        <pc:sldMkLst>
          <pc:docMk/>
          <pc:sldMk cId="1335640948" sldId="290"/>
        </pc:sldMkLst>
        <pc:spChg chg="del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2" creationId="{03E0FB25-FCCE-1B5F-9F27-D5CEC8964C36}"/>
          </ac:spMkLst>
        </pc:spChg>
        <pc:spChg chg="del mod ord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3" creationId="{EF3375FD-E633-EED3-5082-DB26DC6B0932}"/>
          </ac:spMkLst>
        </pc:spChg>
        <pc:spChg chg="del mod ord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4" creationId="{1776A24F-2859-2C22-6268-9771EAAB1081}"/>
          </ac:spMkLst>
        </pc:spChg>
        <pc:spChg chg="del mod ord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5" creationId="{1EB26A89-88E9-0481-7590-1E77FADC6A24}"/>
          </ac:spMkLst>
        </pc:spChg>
        <pc:spChg chg="add mod ord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6" creationId="{03410242-574C-2877-6209-5F265CD9C939}"/>
          </ac:spMkLst>
        </pc:spChg>
        <pc:spChg chg="add mod ord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7" creationId="{645BAE54-3736-7BDC-7D11-F47E248EB795}"/>
          </ac:spMkLst>
        </pc:spChg>
        <pc:spChg chg="add mod ord">
          <ac:chgData name="Wecková Katarína Mgr." userId="6bbd4f56-c72b-49c1-af96-05b03ff2c313" providerId="ADAL" clId="{46159F95-999B-4298-8123-9383FEFFDF42}" dt="2024-03-18T09:40:33.678" v="233" actId="700"/>
          <ac:spMkLst>
            <pc:docMk/>
            <pc:sldMk cId="1335640948" sldId="290"/>
            <ac:spMk id="8" creationId="{E8DB6997-E5BB-51A8-2992-68B5A28EA911}"/>
          </ac:spMkLst>
        </pc:spChg>
      </pc:sldChg>
      <pc:sldChg chg="addSp delSp modSp add mod ord">
        <pc:chgData name="Wecková Katarína Mgr." userId="6bbd4f56-c72b-49c1-af96-05b03ff2c313" providerId="ADAL" clId="{46159F95-999B-4298-8123-9383FEFFDF42}" dt="2024-03-19T07:28:51.147" v="2419" actId="20577"/>
        <pc:sldMkLst>
          <pc:docMk/>
          <pc:sldMk cId="388142504" sldId="291"/>
        </pc:sldMkLst>
        <pc:spChg chg="add del mod">
          <ac:chgData name="Wecková Katarína Mgr." userId="6bbd4f56-c72b-49c1-af96-05b03ff2c313" providerId="ADAL" clId="{46159F95-999B-4298-8123-9383FEFFDF42}" dt="2024-03-18T09:49:25.714" v="329" actId="478"/>
          <ac:spMkLst>
            <pc:docMk/>
            <pc:sldMk cId="388142504" sldId="291"/>
            <ac:spMk id="3" creationId="{F5B5A35B-342C-F63F-C59B-47B34FDE6977}"/>
          </ac:spMkLst>
        </pc:spChg>
        <pc:spChg chg="mod">
          <ac:chgData name="Wecková Katarína Mgr." userId="6bbd4f56-c72b-49c1-af96-05b03ff2c313" providerId="ADAL" clId="{46159F95-999B-4298-8123-9383FEFFDF42}" dt="2024-03-19T07:28:51.147" v="2419" actId="20577"/>
          <ac:spMkLst>
            <pc:docMk/>
            <pc:sldMk cId="388142504" sldId="291"/>
            <ac:spMk id="17" creationId="{A0CE035A-783B-C6C5-E0A9-C155E77457FC}"/>
          </ac:spMkLst>
        </pc:spChg>
        <pc:spChg chg="mod">
          <ac:chgData name="Wecková Katarína Mgr." userId="6bbd4f56-c72b-49c1-af96-05b03ff2c313" providerId="ADAL" clId="{46159F95-999B-4298-8123-9383FEFFDF42}" dt="2024-03-18T13:09:51.553" v="1388" actId="20577"/>
          <ac:spMkLst>
            <pc:docMk/>
            <pc:sldMk cId="388142504" sldId="291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8T10:02:26.687" v="467" actId="1076"/>
          <ac:picMkLst>
            <pc:docMk/>
            <pc:sldMk cId="388142504" sldId="291"/>
            <ac:picMk id="5" creationId="{3D6B400D-F364-2B53-A523-6587BBB31FF2}"/>
          </ac:picMkLst>
        </pc:picChg>
        <pc:picChg chg="del">
          <ac:chgData name="Wecková Katarína Mgr." userId="6bbd4f56-c72b-49c1-af96-05b03ff2c313" providerId="ADAL" clId="{46159F95-999B-4298-8123-9383FEFFDF42}" dt="2024-03-18T09:49:25.144" v="328" actId="478"/>
          <ac:picMkLst>
            <pc:docMk/>
            <pc:sldMk cId="388142504" sldId="291"/>
            <ac:picMk id="7" creationId="{E9196727-B337-647B-8D1C-6846CB3310AC}"/>
          </ac:picMkLst>
        </pc:picChg>
        <pc:picChg chg="add mod">
          <ac:chgData name="Wecková Katarína Mgr." userId="6bbd4f56-c72b-49c1-af96-05b03ff2c313" providerId="ADAL" clId="{46159F95-999B-4298-8123-9383FEFFDF42}" dt="2024-03-18T10:02:33.174" v="468" actId="1076"/>
          <ac:picMkLst>
            <pc:docMk/>
            <pc:sldMk cId="388142504" sldId="291"/>
            <ac:picMk id="8" creationId="{ACB24C51-2436-C646-06F5-93D7D541FC79}"/>
          </ac:picMkLst>
        </pc:picChg>
        <pc:picChg chg="del">
          <ac:chgData name="Wecková Katarína Mgr." userId="6bbd4f56-c72b-49c1-af96-05b03ff2c313" providerId="ADAL" clId="{46159F95-999B-4298-8123-9383FEFFDF42}" dt="2024-03-18T09:49:27.330" v="333" actId="478"/>
          <ac:picMkLst>
            <pc:docMk/>
            <pc:sldMk cId="388142504" sldId="291"/>
            <ac:picMk id="9" creationId="{F0F89524-7ECB-1F0A-84C4-003187F61A60}"/>
          </ac:picMkLst>
        </pc:picChg>
        <pc:picChg chg="add mod">
          <ac:chgData name="Wecková Katarína Mgr." userId="6bbd4f56-c72b-49c1-af96-05b03ff2c313" providerId="ADAL" clId="{46159F95-999B-4298-8123-9383FEFFDF42}" dt="2024-03-18T10:03:55.046" v="475" actId="1076"/>
          <ac:picMkLst>
            <pc:docMk/>
            <pc:sldMk cId="388142504" sldId="291"/>
            <ac:picMk id="11" creationId="{AF2AE7A2-5C16-6E60-3DA5-93275F0EFF27}"/>
          </ac:picMkLst>
        </pc:picChg>
        <pc:picChg chg="del mod">
          <ac:chgData name="Wecková Katarína Mgr." userId="6bbd4f56-c72b-49c1-af96-05b03ff2c313" providerId="ADAL" clId="{46159F95-999B-4298-8123-9383FEFFDF42}" dt="2024-03-18T09:49:26.882" v="332" actId="478"/>
          <ac:picMkLst>
            <pc:docMk/>
            <pc:sldMk cId="388142504" sldId="291"/>
            <ac:picMk id="13" creationId="{DFCE72A5-D888-B292-664B-90BC58A7A1C3}"/>
          </ac:picMkLst>
        </pc:picChg>
        <pc:picChg chg="add mod">
          <ac:chgData name="Wecková Katarína Mgr." userId="6bbd4f56-c72b-49c1-af96-05b03ff2c313" providerId="ADAL" clId="{46159F95-999B-4298-8123-9383FEFFDF42}" dt="2024-03-18T10:06:17.742" v="481" actId="14100"/>
          <ac:picMkLst>
            <pc:docMk/>
            <pc:sldMk cId="388142504" sldId="291"/>
            <ac:picMk id="14" creationId="{8A277A30-C548-6889-FD02-8A140E259C85}"/>
          </ac:picMkLst>
        </pc:picChg>
        <pc:picChg chg="del">
          <ac:chgData name="Wecková Katarína Mgr." userId="6bbd4f56-c72b-49c1-af96-05b03ff2c313" providerId="ADAL" clId="{46159F95-999B-4298-8123-9383FEFFDF42}" dt="2024-03-18T09:49:26.308" v="330" actId="478"/>
          <ac:picMkLst>
            <pc:docMk/>
            <pc:sldMk cId="388142504" sldId="291"/>
            <ac:picMk id="19" creationId="{0FBA2CB9-F9D7-A1AC-E247-1B6180063160}"/>
          </ac:picMkLst>
        </pc:picChg>
      </pc:sldChg>
      <pc:sldChg chg="addSp delSp modSp add mod ord">
        <pc:chgData name="Wecková Katarína Mgr." userId="6bbd4f56-c72b-49c1-af96-05b03ff2c313" providerId="ADAL" clId="{46159F95-999B-4298-8123-9383FEFFDF42}" dt="2024-03-19T13:15:49.723" v="3589" actId="20577"/>
        <pc:sldMkLst>
          <pc:docMk/>
          <pc:sldMk cId="3551442663" sldId="292"/>
        </pc:sldMkLst>
        <pc:spChg chg="add del mod">
          <ac:chgData name="Wecková Katarína Mgr." userId="6bbd4f56-c72b-49c1-af96-05b03ff2c313" providerId="ADAL" clId="{46159F95-999B-4298-8123-9383FEFFDF42}" dt="2024-03-18T10:44:44.995" v="641" actId="478"/>
          <ac:spMkLst>
            <pc:docMk/>
            <pc:sldMk cId="3551442663" sldId="292"/>
            <ac:spMk id="3" creationId="{A142EF59-85A0-1424-BED7-E5303162A821}"/>
          </ac:spMkLst>
        </pc:spChg>
        <pc:spChg chg="add mod">
          <ac:chgData name="Wecková Katarína Mgr." userId="6bbd4f56-c72b-49c1-af96-05b03ff2c313" providerId="ADAL" clId="{46159F95-999B-4298-8123-9383FEFFDF42}" dt="2024-03-19T13:15:49.723" v="3589" actId="20577"/>
          <ac:spMkLst>
            <pc:docMk/>
            <pc:sldMk cId="3551442663" sldId="292"/>
            <ac:spMk id="10" creationId="{E9368CF4-E239-E427-844C-6F58212A8624}"/>
          </ac:spMkLst>
        </pc:spChg>
        <pc:spChg chg="del mod">
          <ac:chgData name="Wecková Katarína Mgr." userId="6bbd4f56-c72b-49c1-af96-05b03ff2c313" providerId="ADAL" clId="{46159F95-999B-4298-8123-9383FEFFDF42}" dt="2024-03-18T10:45:29.479" v="645"/>
          <ac:spMkLst>
            <pc:docMk/>
            <pc:sldMk cId="3551442663" sldId="292"/>
            <ac:spMk id="17" creationId="{A0CE035A-783B-C6C5-E0A9-C155E77457FC}"/>
          </ac:spMkLst>
        </pc:spChg>
        <pc:spChg chg="mod">
          <ac:chgData name="Wecková Katarína Mgr." userId="6bbd4f56-c72b-49c1-af96-05b03ff2c313" providerId="ADAL" clId="{46159F95-999B-4298-8123-9383FEFFDF42}" dt="2024-03-18T10:52:38.419" v="712" actId="20577"/>
          <ac:spMkLst>
            <pc:docMk/>
            <pc:sldMk cId="3551442663" sldId="292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8T10:45:36.107" v="650" actId="1076"/>
          <ac:picMkLst>
            <pc:docMk/>
            <pc:sldMk cId="3551442663" sldId="292"/>
            <ac:picMk id="5" creationId="{3FEF81DF-AADC-DE66-AEF0-118ADE37D31F}"/>
          </ac:picMkLst>
        </pc:picChg>
        <pc:picChg chg="del">
          <ac:chgData name="Wecková Katarína Mgr." userId="6bbd4f56-c72b-49c1-af96-05b03ff2c313" providerId="ADAL" clId="{46159F95-999B-4298-8123-9383FEFFDF42}" dt="2024-03-18T10:44:44.278" v="639" actId="478"/>
          <ac:picMkLst>
            <pc:docMk/>
            <pc:sldMk cId="3551442663" sldId="292"/>
            <ac:picMk id="7" creationId="{E9196727-B337-647B-8D1C-6846CB3310AC}"/>
          </ac:picMkLst>
        </pc:picChg>
        <pc:picChg chg="add mod">
          <ac:chgData name="Wecková Katarína Mgr." userId="6bbd4f56-c72b-49c1-af96-05b03ff2c313" providerId="ADAL" clId="{46159F95-999B-4298-8123-9383FEFFDF42}" dt="2024-03-18T10:47:02.843" v="689" actId="1076"/>
          <ac:picMkLst>
            <pc:docMk/>
            <pc:sldMk cId="3551442663" sldId="292"/>
            <ac:picMk id="8" creationId="{93E2F6EF-F88C-DC33-5A3F-8CA690F0716F}"/>
          </ac:picMkLst>
        </pc:picChg>
        <pc:picChg chg="del">
          <ac:chgData name="Wecková Katarína Mgr." userId="6bbd4f56-c72b-49c1-af96-05b03ff2c313" providerId="ADAL" clId="{46159F95-999B-4298-8123-9383FEFFDF42}" dt="2024-03-18T10:44:47.597" v="642" actId="478"/>
          <ac:picMkLst>
            <pc:docMk/>
            <pc:sldMk cId="3551442663" sldId="292"/>
            <ac:picMk id="9" creationId="{F0F89524-7ECB-1F0A-84C4-003187F61A60}"/>
          </ac:picMkLst>
        </pc:picChg>
        <pc:picChg chg="del">
          <ac:chgData name="Wecková Katarína Mgr." userId="6bbd4f56-c72b-49c1-af96-05b03ff2c313" providerId="ADAL" clId="{46159F95-999B-4298-8123-9383FEFFDF42}" dt="2024-03-18T10:44:48.813" v="644" actId="478"/>
          <ac:picMkLst>
            <pc:docMk/>
            <pc:sldMk cId="3551442663" sldId="292"/>
            <ac:picMk id="13" creationId="{DFCE72A5-D888-B292-664B-90BC58A7A1C3}"/>
          </ac:picMkLst>
        </pc:picChg>
        <pc:picChg chg="del">
          <ac:chgData name="Wecková Katarína Mgr." userId="6bbd4f56-c72b-49c1-af96-05b03ff2c313" providerId="ADAL" clId="{46159F95-999B-4298-8123-9383FEFFDF42}" dt="2024-03-18T10:44:48.212" v="643" actId="478"/>
          <ac:picMkLst>
            <pc:docMk/>
            <pc:sldMk cId="3551442663" sldId="292"/>
            <ac:picMk id="19" creationId="{0FBA2CB9-F9D7-A1AC-E247-1B6180063160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2:11.295" v="3446" actId="20577"/>
        <pc:sldMkLst>
          <pc:docMk/>
          <pc:sldMk cId="3794184175" sldId="293"/>
        </pc:sldMkLst>
        <pc:spChg chg="add del mod">
          <ac:chgData name="Wecková Katarína Mgr." userId="6bbd4f56-c72b-49c1-af96-05b03ff2c313" providerId="ADAL" clId="{46159F95-999B-4298-8123-9383FEFFDF42}" dt="2024-03-18T12:02:57.887" v="930" actId="21"/>
          <ac:spMkLst>
            <pc:docMk/>
            <pc:sldMk cId="3794184175" sldId="293"/>
            <ac:spMk id="3" creationId="{EE72DEFC-F9E6-2E56-8806-B95E7BC7A433}"/>
          </ac:spMkLst>
        </pc:spChg>
        <pc:spChg chg="add del mod">
          <ac:chgData name="Wecková Katarína Mgr." userId="6bbd4f56-c72b-49c1-af96-05b03ff2c313" providerId="ADAL" clId="{46159F95-999B-4298-8123-9383FEFFDF42}" dt="2024-03-18T12:03:53.593" v="935"/>
          <ac:spMkLst>
            <pc:docMk/>
            <pc:sldMk cId="3794184175" sldId="293"/>
            <ac:spMk id="4" creationId="{E69510F0-A7B5-0121-176F-DC095648BD46}"/>
          </ac:spMkLst>
        </pc:spChg>
        <pc:spChg chg="add mod">
          <ac:chgData name="Wecková Katarína Mgr." userId="6bbd4f56-c72b-49c1-af96-05b03ff2c313" providerId="ADAL" clId="{46159F95-999B-4298-8123-9383FEFFDF42}" dt="2024-03-19T12:52:11.295" v="3446" actId="20577"/>
          <ac:spMkLst>
            <pc:docMk/>
            <pc:sldMk cId="3794184175" sldId="293"/>
            <ac:spMk id="6" creationId="{C25680F9-75A7-B6E4-B0A5-B39DB88807DB}"/>
          </ac:spMkLst>
        </pc:spChg>
        <pc:spChg chg="del mod">
          <ac:chgData name="Wecková Katarína Mgr." userId="6bbd4f56-c72b-49c1-af96-05b03ff2c313" providerId="ADAL" clId="{46159F95-999B-4298-8123-9383FEFFDF42}" dt="2024-03-18T12:06:23.014" v="970" actId="21"/>
          <ac:spMkLst>
            <pc:docMk/>
            <pc:sldMk cId="3794184175" sldId="293"/>
            <ac:spMk id="10" creationId="{E9368CF4-E239-E427-844C-6F58212A8624}"/>
          </ac:spMkLst>
        </pc:spChg>
        <pc:spChg chg="mod">
          <ac:chgData name="Wecková Katarína Mgr." userId="6bbd4f56-c72b-49c1-af96-05b03ff2c313" providerId="ADAL" clId="{46159F95-999B-4298-8123-9383FEFFDF42}" dt="2024-03-18T12:02:47.145" v="929"/>
          <ac:spMkLst>
            <pc:docMk/>
            <pc:sldMk cId="3794184175" sldId="293"/>
            <ac:spMk id="18" creationId="{8FB7A098-26A5-7E58-AF13-E2A54B868C1E}"/>
          </ac:spMkLst>
        </pc:spChg>
        <pc:picChg chg="del">
          <ac:chgData name="Wecková Katarína Mgr." userId="6bbd4f56-c72b-49c1-af96-05b03ff2c313" providerId="ADAL" clId="{46159F95-999B-4298-8123-9383FEFFDF42}" dt="2024-03-18T12:02:32.399" v="927" actId="478"/>
          <ac:picMkLst>
            <pc:docMk/>
            <pc:sldMk cId="3794184175" sldId="293"/>
            <ac:picMk id="5" creationId="{3FEF81DF-AADC-DE66-AEF0-118ADE37D31F}"/>
          </ac:picMkLst>
        </pc:picChg>
        <pc:picChg chg="add mod">
          <ac:chgData name="Wecková Katarína Mgr." userId="6bbd4f56-c72b-49c1-af96-05b03ff2c313" providerId="ADAL" clId="{46159F95-999B-4298-8123-9383FEFFDF42}" dt="2024-03-18T12:44:09.104" v="1164"/>
          <ac:picMkLst>
            <pc:docMk/>
            <pc:sldMk cId="3794184175" sldId="293"/>
            <ac:picMk id="7" creationId="{C4B71C7F-ABDD-C43F-789F-335760A42462}"/>
          </ac:picMkLst>
        </pc:picChg>
        <pc:picChg chg="del">
          <ac:chgData name="Wecková Katarína Mgr." userId="6bbd4f56-c72b-49c1-af96-05b03ff2c313" providerId="ADAL" clId="{46159F95-999B-4298-8123-9383FEFFDF42}" dt="2024-03-18T12:02:33.133" v="928" actId="478"/>
          <ac:picMkLst>
            <pc:docMk/>
            <pc:sldMk cId="3794184175" sldId="293"/>
            <ac:picMk id="8" creationId="{93E2F6EF-F88C-DC33-5A3F-8CA690F0716F}"/>
          </ac:picMkLst>
        </pc:picChg>
        <pc:picChg chg="add mod">
          <ac:chgData name="Wecková Katarína Mgr." userId="6bbd4f56-c72b-49c1-af96-05b03ff2c313" providerId="ADAL" clId="{46159F95-999B-4298-8123-9383FEFFDF42}" dt="2024-03-18T12:44:22.503" v="1165"/>
          <ac:picMkLst>
            <pc:docMk/>
            <pc:sldMk cId="3794184175" sldId="293"/>
            <ac:picMk id="9" creationId="{5B435C0F-7DA5-A64A-1423-5C49AEB2E480}"/>
          </ac:picMkLst>
        </pc:picChg>
        <pc:picChg chg="add del mod">
          <ac:chgData name="Wecková Katarína Mgr." userId="6bbd4f56-c72b-49c1-af96-05b03ff2c313" providerId="ADAL" clId="{46159F95-999B-4298-8123-9383FEFFDF42}" dt="2024-03-18T12:45:41.350" v="1169" actId="21"/>
          <ac:picMkLst>
            <pc:docMk/>
            <pc:sldMk cId="3794184175" sldId="293"/>
            <ac:picMk id="12" creationId="{9E35B6C9-6EE3-94FF-5EE1-2AB82D33E58B}"/>
          </ac:picMkLst>
        </pc:picChg>
        <pc:picChg chg="add del mod">
          <ac:chgData name="Wecková Katarína Mgr." userId="6bbd4f56-c72b-49c1-af96-05b03ff2c313" providerId="ADAL" clId="{46159F95-999B-4298-8123-9383FEFFDF42}" dt="2024-03-18T12:46:06.735" v="1174" actId="21"/>
          <ac:picMkLst>
            <pc:docMk/>
            <pc:sldMk cId="3794184175" sldId="293"/>
            <ac:picMk id="14" creationId="{DAABB12D-822F-3E85-AC7E-346B839A0C6C}"/>
          </ac:picMkLst>
        </pc:picChg>
        <pc:picChg chg="add del mod">
          <ac:chgData name="Wecková Katarína Mgr." userId="6bbd4f56-c72b-49c1-af96-05b03ff2c313" providerId="ADAL" clId="{46159F95-999B-4298-8123-9383FEFFDF42}" dt="2024-03-18T12:21:27.210" v="1103" actId="21"/>
          <ac:picMkLst>
            <pc:docMk/>
            <pc:sldMk cId="3794184175" sldId="293"/>
            <ac:picMk id="2050" creationId="{CE213578-2F6C-0700-69ED-DA6F7B4F76B5}"/>
          </ac:picMkLst>
        </pc:picChg>
        <pc:picChg chg="add mod">
          <ac:chgData name="Wecková Katarína Mgr." userId="6bbd4f56-c72b-49c1-af96-05b03ff2c313" providerId="ADAL" clId="{46159F95-999B-4298-8123-9383FEFFDF42}" dt="2024-03-18T12:47:24.812" v="1181" actId="14100"/>
          <ac:picMkLst>
            <pc:docMk/>
            <pc:sldMk cId="3794184175" sldId="293"/>
            <ac:picMk id="2052" creationId="{5372425F-583F-7319-593F-D23FF4E579F5}"/>
          </ac:picMkLst>
        </pc:picChg>
        <pc:picChg chg="add mod">
          <ac:chgData name="Wecková Katarína Mgr." userId="6bbd4f56-c72b-49c1-af96-05b03ff2c313" providerId="ADAL" clId="{46159F95-999B-4298-8123-9383FEFFDF42}" dt="2024-03-18T12:48:02.727" v="1189" actId="1076"/>
          <ac:picMkLst>
            <pc:docMk/>
            <pc:sldMk cId="3794184175" sldId="293"/>
            <ac:picMk id="2054" creationId="{815CD8BF-4D36-9E0E-D861-6BD9B93E075F}"/>
          </ac:picMkLst>
        </pc:picChg>
        <pc:picChg chg="add mod">
          <ac:chgData name="Wecková Katarína Mgr." userId="6bbd4f56-c72b-49c1-af96-05b03ff2c313" providerId="ADAL" clId="{46159F95-999B-4298-8123-9383FEFFDF42}" dt="2024-03-18T12:41:43.806" v="1157" actId="1076"/>
          <ac:picMkLst>
            <pc:docMk/>
            <pc:sldMk cId="3794184175" sldId="293"/>
            <ac:picMk id="2056" creationId="{968138F9-3213-D957-B4C0-F37201EEDC35}"/>
          </ac:picMkLst>
        </pc:picChg>
        <pc:picChg chg="add del">
          <ac:chgData name="Wecková Katarína Mgr." userId="6bbd4f56-c72b-49c1-af96-05b03ff2c313" providerId="ADAL" clId="{46159F95-999B-4298-8123-9383FEFFDF42}" dt="2024-03-18T12:43:54.254" v="1163" actId="21"/>
          <ac:picMkLst>
            <pc:docMk/>
            <pc:sldMk cId="3794184175" sldId="293"/>
            <ac:picMk id="2058" creationId="{C4B71C7F-ABDD-C43F-789F-335760A42462}"/>
          </ac:picMkLst>
        </pc:picChg>
        <pc:picChg chg="add del mod">
          <ac:chgData name="Wecková Katarína Mgr." userId="6bbd4f56-c72b-49c1-af96-05b03ff2c313" providerId="ADAL" clId="{46159F95-999B-4298-8123-9383FEFFDF42}" dt="2024-03-18T12:47:58.775" v="1188" actId="21"/>
          <ac:picMkLst>
            <pc:docMk/>
            <pc:sldMk cId="3794184175" sldId="293"/>
            <ac:picMk id="2060" creationId="{36862449-A5D7-8AD6-A3E7-2639F1C92940}"/>
          </ac:picMkLst>
        </pc:picChg>
      </pc:sldChg>
      <pc:sldChg chg="addSp modSp add mod ord">
        <pc:chgData name="Wecková Katarína Mgr." userId="6bbd4f56-c72b-49c1-af96-05b03ff2c313" providerId="ADAL" clId="{46159F95-999B-4298-8123-9383FEFFDF42}" dt="2024-03-18T13:09:15.894" v="1382" actId="1076"/>
        <pc:sldMkLst>
          <pc:docMk/>
          <pc:sldMk cId="2134489135" sldId="294"/>
        </pc:sldMkLst>
        <pc:spChg chg="mod">
          <ac:chgData name="Wecková Katarína Mgr." userId="6bbd4f56-c72b-49c1-af96-05b03ff2c313" providerId="ADAL" clId="{46159F95-999B-4298-8123-9383FEFFDF42}" dt="2024-03-18T13:09:15.894" v="1382" actId="1076"/>
          <ac:spMkLst>
            <pc:docMk/>
            <pc:sldMk cId="2134489135" sldId="294"/>
            <ac:spMk id="6" creationId="{C25680F9-75A7-B6E4-B0A5-B39DB88807DB}"/>
          </ac:spMkLst>
        </pc:spChg>
        <pc:picChg chg="add mod">
          <ac:chgData name="Wecková Katarína Mgr." userId="6bbd4f56-c72b-49c1-af96-05b03ff2c313" providerId="ADAL" clId="{46159F95-999B-4298-8123-9383FEFFDF42}" dt="2024-03-18T12:26:29.508" v="1140" actId="14100"/>
          <ac:picMkLst>
            <pc:docMk/>
            <pc:sldMk cId="2134489135" sldId="294"/>
            <ac:picMk id="3" creationId="{CDA07F0D-4746-DB7C-1482-28BAB0C025D3}"/>
          </ac:picMkLst>
        </pc:picChg>
        <pc:picChg chg="add mod">
          <ac:chgData name="Wecková Katarína Mgr." userId="6bbd4f56-c72b-49c1-af96-05b03ff2c313" providerId="ADAL" clId="{46159F95-999B-4298-8123-9383FEFFDF42}" dt="2024-03-18T12:26:34.715" v="1141" actId="1076"/>
          <ac:picMkLst>
            <pc:docMk/>
            <pc:sldMk cId="2134489135" sldId="294"/>
            <ac:picMk id="5" creationId="{40B2A727-8A2B-7C10-A065-F2BD347B00E0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8T13:08:43.277" v="1380" actId="14100"/>
        <pc:sldMkLst>
          <pc:docMk/>
          <pc:sldMk cId="3323043599" sldId="295"/>
        </pc:sldMkLst>
        <pc:spChg chg="mod">
          <ac:chgData name="Wecková Katarína Mgr." userId="6bbd4f56-c72b-49c1-af96-05b03ff2c313" providerId="ADAL" clId="{46159F95-999B-4298-8123-9383FEFFDF42}" dt="2024-03-18T13:08:43.277" v="1380" actId="14100"/>
          <ac:spMkLst>
            <pc:docMk/>
            <pc:sldMk cId="3323043599" sldId="295"/>
            <ac:spMk id="6" creationId="{C25680F9-75A7-B6E4-B0A5-B39DB88807DB}"/>
          </ac:spMkLst>
        </pc:spChg>
        <pc:picChg chg="mod">
          <ac:chgData name="Wecková Katarína Mgr." userId="6bbd4f56-c72b-49c1-af96-05b03ff2c313" providerId="ADAL" clId="{46159F95-999B-4298-8123-9383FEFFDF42}" dt="2024-03-18T12:23:31.537" v="1122" actId="1076"/>
          <ac:picMkLst>
            <pc:docMk/>
            <pc:sldMk cId="3323043599" sldId="295"/>
            <ac:picMk id="2050" creationId="{CE213578-2F6C-0700-69ED-DA6F7B4F76B5}"/>
          </ac:picMkLst>
        </pc:picChg>
        <pc:picChg chg="del">
          <ac:chgData name="Wecková Katarína Mgr." userId="6bbd4f56-c72b-49c1-af96-05b03ff2c313" providerId="ADAL" clId="{46159F95-999B-4298-8123-9383FEFFDF42}" dt="2024-03-18T12:20:00.992" v="1098" actId="478"/>
          <ac:picMkLst>
            <pc:docMk/>
            <pc:sldMk cId="3323043599" sldId="295"/>
            <ac:picMk id="2052" creationId="{5372425F-583F-7319-593F-D23FF4E579F5}"/>
          </ac:picMkLst>
        </pc:picChg>
        <pc:picChg chg="add mod">
          <ac:chgData name="Wecková Katarína Mgr." userId="6bbd4f56-c72b-49c1-af96-05b03ff2c313" providerId="ADAL" clId="{46159F95-999B-4298-8123-9383FEFFDF42}" dt="2024-03-18T12:23:21.609" v="1118" actId="1076"/>
          <ac:picMkLst>
            <pc:docMk/>
            <pc:sldMk cId="3323043599" sldId="295"/>
            <ac:picMk id="3074" creationId="{FB173A78-C1FD-BE75-04BD-BEDBCAE89913}"/>
          </ac:picMkLst>
        </pc:picChg>
        <pc:picChg chg="add mod">
          <ac:chgData name="Wecková Katarína Mgr." userId="6bbd4f56-c72b-49c1-af96-05b03ff2c313" providerId="ADAL" clId="{46159F95-999B-4298-8123-9383FEFFDF42}" dt="2024-03-18T12:23:36.750" v="1124" actId="1076"/>
          <ac:picMkLst>
            <pc:docMk/>
            <pc:sldMk cId="3323043599" sldId="295"/>
            <ac:picMk id="3076" creationId="{BC85FBC4-4709-E372-4E62-F320814EE787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2:52.317" v="3448" actId="20577"/>
        <pc:sldMkLst>
          <pc:docMk/>
          <pc:sldMk cId="1119389340" sldId="296"/>
        </pc:sldMkLst>
        <pc:spChg chg="mod">
          <ac:chgData name="Wecková Katarína Mgr." userId="6bbd4f56-c72b-49c1-af96-05b03ff2c313" providerId="ADAL" clId="{46159F95-999B-4298-8123-9383FEFFDF42}" dt="2024-03-19T12:52:52.317" v="3448" actId="20577"/>
          <ac:spMkLst>
            <pc:docMk/>
            <pc:sldMk cId="1119389340" sldId="296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8T12:52:31.096" v="1211" actId="1076"/>
          <ac:spMkLst>
            <pc:docMk/>
            <pc:sldMk cId="1119389340" sldId="296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8T12:52:46.119" v="1214" actId="1076"/>
          <ac:picMkLst>
            <pc:docMk/>
            <pc:sldMk cId="1119389340" sldId="296"/>
            <ac:picMk id="2" creationId="{5D490343-4D83-E74D-2B5E-D5AD68AF75BB}"/>
          </ac:picMkLst>
        </pc:picChg>
        <pc:picChg chg="del">
          <ac:chgData name="Wecková Katarína Mgr." userId="6bbd4f56-c72b-49c1-af96-05b03ff2c313" providerId="ADAL" clId="{46159F95-999B-4298-8123-9383FEFFDF42}" dt="2024-03-18T12:47:41.592" v="1184" actId="478"/>
          <ac:picMkLst>
            <pc:docMk/>
            <pc:sldMk cId="1119389340" sldId="296"/>
            <ac:picMk id="2050" creationId="{CE213578-2F6C-0700-69ED-DA6F7B4F76B5}"/>
          </ac:picMkLst>
        </pc:picChg>
        <pc:picChg chg="del">
          <ac:chgData name="Wecková Katarína Mgr." userId="6bbd4f56-c72b-49c1-af96-05b03ff2c313" providerId="ADAL" clId="{46159F95-999B-4298-8123-9383FEFFDF42}" dt="2024-03-18T12:47:40.896" v="1183" actId="478"/>
          <ac:picMkLst>
            <pc:docMk/>
            <pc:sldMk cId="1119389340" sldId="296"/>
            <ac:picMk id="3074" creationId="{FB173A78-C1FD-BE75-04BD-BEDBCAE89913}"/>
          </ac:picMkLst>
        </pc:picChg>
        <pc:picChg chg="del">
          <ac:chgData name="Wecková Katarína Mgr." userId="6bbd4f56-c72b-49c1-af96-05b03ff2c313" providerId="ADAL" clId="{46159F95-999B-4298-8123-9383FEFFDF42}" dt="2024-03-18T12:47:42.103" v="1185" actId="478"/>
          <ac:picMkLst>
            <pc:docMk/>
            <pc:sldMk cId="1119389340" sldId="296"/>
            <ac:picMk id="3076" creationId="{BC85FBC4-4709-E372-4E62-F320814EE787}"/>
          </ac:picMkLst>
        </pc:picChg>
        <pc:picChg chg="add del mod">
          <ac:chgData name="Wecková Katarína Mgr." userId="6bbd4f56-c72b-49c1-af96-05b03ff2c313" providerId="ADAL" clId="{46159F95-999B-4298-8123-9383FEFFDF42}" dt="2024-03-18T12:51:13.756" v="1196" actId="21"/>
          <ac:picMkLst>
            <pc:docMk/>
            <pc:sldMk cId="1119389340" sldId="296"/>
            <ac:picMk id="4098" creationId="{D0E031F3-0173-FD6C-5E02-10DB5285F06E}"/>
          </ac:picMkLst>
        </pc:picChg>
        <pc:picChg chg="add mod">
          <ac:chgData name="Wecková Katarína Mgr." userId="6bbd4f56-c72b-49c1-af96-05b03ff2c313" providerId="ADAL" clId="{46159F95-999B-4298-8123-9383FEFFDF42}" dt="2024-03-18T12:55:31.064" v="1227" actId="14100"/>
          <ac:picMkLst>
            <pc:docMk/>
            <pc:sldMk cId="1119389340" sldId="296"/>
            <ac:picMk id="4100" creationId="{1CA7338B-16C9-3537-8EB2-E1EB9A22F5D2}"/>
          </ac:picMkLst>
        </pc:picChg>
        <pc:picChg chg="add del mod">
          <ac:chgData name="Wecková Katarína Mgr." userId="6bbd4f56-c72b-49c1-af96-05b03ff2c313" providerId="ADAL" clId="{46159F95-999B-4298-8123-9383FEFFDF42}" dt="2024-03-18T12:55:13.569" v="1222" actId="478"/>
          <ac:picMkLst>
            <pc:docMk/>
            <pc:sldMk cId="1119389340" sldId="296"/>
            <ac:picMk id="4102" creationId="{6D37EBEA-3449-CCF6-B002-B330BDF31B81}"/>
          </ac:picMkLst>
        </pc:picChg>
        <pc:picChg chg="add del">
          <ac:chgData name="Wecková Katarína Mgr." userId="6bbd4f56-c72b-49c1-af96-05b03ff2c313" providerId="ADAL" clId="{46159F95-999B-4298-8123-9383FEFFDF42}" dt="2024-03-18T12:54:27.274" v="1218" actId="21"/>
          <ac:picMkLst>
            <pc:docMk/>
            <pc:sldMk cId="1119389340" sldId="296"/>
            <ac:picMk id="4104" creationId="{336697E5-9BDF-F7AF-4930-AA9CB823FC6C}"/>
          </ac:picMkLst>
        </pc:picChg>
        <pc:picChg chg="add mod">
          <ac:chgData name="Wecková Katarína Mgr." userId="6bbd4f56-c72b-49c1-af96-05b03ff2c313" providerId="ADAL" clId="{46159F95-999B-4298-8123-9383FEFFDF42}" dt="2024-03-18T12:54:51.152" v="1221" actId="14100"/>
          <ac:picMkLst>
            <pc:docMk/>
            <pc:sldMk cId="1119389340" sldId="296"/>
            <ac:picMk id="4106" creationId="{49114350-776B-D526-2ECF-A9640D26DAA6}"/>
          </ac:picMkLst>
        </pc:picChg>
        <pc:picChg chg="add mod">
          <ac:chgData name="Wecková Katarína Mgr." userId="6bbd4f56-c72b-49c1-af96-05b03ff2c313" providerId="ADAL" clId="{46159F95-999B-4298-8123-9383FEFFDF42}" dt="2024-03-18T12:57:03.545" v="1233" actId="732"/>
          <ac:picMkLst>
            <pc:docMk/>
            <pc:sldMk cId="1119389340" sldId="296"/>
            <ac:picMk id="4108" creationId="{B1D66BB3-14F8-FF8A-51BA-A1FBC70FDD12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07:25:40.785" v="2396" actId="403"/>
        <pc:sldMkLst>
          <pc:docMk/>
          <pc:sldMk cId="636225568" sldId="297"/>
        </pc:sldMkLst>
        <pc:spChg chg="mod">
          <ac:chgData name="Wecková Katarína Mgr." userId="6bbd4f56-c72b-49c1-af96-05b03ff2c313" providerId="ADAL" clId="{46159F95-999B-4298-8123-9383FEFFDF42}" dt="2024-03-18T13:47:23.594" v="1633" actId="20577"/>
          <ac:spMkLst>
            <pc:docMk/>
            <pc:sldMk cId="636225568" sldId="297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9T07:25:40.785" v="2396" actId="403"/>
          <ac:spMkLst>
            <pc:docMk/>
            <pc:sldMk cId="636225568" sldId="297"/>
            <ac:spMk id="18" creationId="{8FB7A098-26A5-7E58-AF13-E2A54B868C1E}"/>
          </ac:spMkLst>
        </pc:spChg>
        <pc:picChg chg="del">
          <ac:chgData name="Wecková Katarína Mgr." userId="6bbd4f56-c72b-49c1-af96-05b03ff2c313" providerId="ADAL" clId="{46159F95-999B-4298-8123-9383FEFFDF42}" dt="2024-03-18T13:45:53.168" v="1578" actId="478"/>
          <ac:picMkLst>
            <pc:docMk/>
            <pc:sldMk cId="636225568" sldId="297"/>
            <ac:picMk id="2" creationId="{5D490343-4D83-E74D-2B5E-D5AD68AF75BB}"/>
          </ac:picMkLst>
        </pc:picChg>
        <pc:picChg chg="add mod">
          <ac:chgData name="Wecková Katarína Mgr." userId="6bbd4f56-c72b-49c1-af96-05b03ff2c313" providerId="ADAL" clId="{46159F95-999B-4298-8123-9383FEFFDF42}" dt="2024-03-18T13:51:02.590" v="1657" actId="1076"/>
          <ac:picMkLst>
            <pc:docMk/>
            <pc:sldMk cId="636225568" sldId="297"/>
            <ac:picMk id="4" creationId="{1DFB05FE-4864-7067-6A62-5E7713E78B5D}"/>
          </ac:picMkLst>
        </pc:picChg>
        <pc:picChg chg="add mod">
          <ac:chgData name="Wecková Katarína Mgr." userId="6bbd4f56-c72b-49c1-af96-05b03ff2c313" providerId="ADAL" clId="{46159F95-999B-4298-8123-9383FEFFDF42}" dt="2024-03-18T13:51:05.609" v="1658" actId="1076"/>
          <ac:picMkLst>
            <pc:docMk/>
            <pc:sldMk cId="636225568" sldId="297"/>
            <ac:picMk id="7" creationId="{A6B29FE4-1D07-5E6F-6F18-E13B815BA55C}"/>
          </ac:picMkLst>
        </pc:picChg>
        <pc:picChg chg="add mod">
          <ac:chgData name="Wecková Katarína Mgr." userId="6bbd4f56-c72b-49c1-af96-05b03ff2c313" providerId="ADAL" clId="{46159F95-999B-4298-8123-9383FEFFDF42}" dt="2024-03-18T13:51:00.810" v="1656" actId="1076"/>
          <ac:picMkLst>
            <pc:docMk/>
            <pc:sldMk cId="636225568" sldId="297"/>
            <ac:picMk id="9" creationId="{1E529E2D-59D7-FC5F-600E-0BA0319E9649}"/>
          </ac:picMkLst>
        </pc:picChg>
        <pc:picChg chg="add mod">
          <ac:chgData name="Wecková Katarína Mgr." userId="6bbd4f56-c72b-49c1-af96-05b03ff2c313" providerId="ADAL" clId="{46159F95-999B-4298-8123-9383FEFFDF42}" dt="2024-03-18T13:52:45.353" v="1663" actId="1076"/>
          <ac:picMkLst>
            <pc:docMk/>
            <pc:sldMk cId="636225568" sldId="297"/>
            <ac:picMk id="11" creationId="{A7ACF7CC-1B7F-482B-22F8-7BEEDE138D1E}"/>
          </ac:picMkLst>
        </pc:picChg>
        <pc:picChg chg="del">
          <ac:chgData name="Wecková Katarína Mgr." userId="6bbd4f56-c72b-49c1-af96-05b03ff2c313" providerId="ADAL" clId="{46159F95-999B-4298-8123-9383FEFFDF42}" dt="2024-03-18T13:45:54.766" v="1581" actId="478"/>
          <ac:picMkLst>
            <pc:docMk/>
            <pc:sldMk cId="636225568" sldId="297"/>
            <ac:picMk id="4100" creationId="{1CA7338B-16C9-3537-8EB2-E1EB9A22F5D2}"/>
          </ac:picMkLst>
        </pc:picChg>
        <pc:picChg chg="del">
          <ac:chgData name="Wecková Katarína Mgr." userId="6bbd4f56-c72b-49c1-af96-05b03ff2c313" providerId="ADAL" clId="{46159F95-999B-4298-8123-9383FEFFDF42}" dt="2024-03-18T13:45:54.239" v="1580" actId="478"/>
          <ac:picMkLst>
            <pc:docMk/>
            <pc:sldMk cId="636225568" sldId="297"/>
            <ac:picMk id="4106" creationId="{49114350-776B-D526-2ECF-A9640D26DAA6}"/>
          </ac:picMkLst>
        </pc:picChg>
        <pc:picChg chg="del">
          <ac:chgData name="Wecková Katarína Mgr." userId="6bbd4f56-c72b-49c1-af96-05b03ff2c313" providerId="ADAL" clId="{46159F95-999B-4298-8123-9383FEFFDF42}" dt="2024-03-18T13:45:53.719" v="1579" actId="478"/>
          <ac:picMkLst>
            <pc:docMk/>
            <pc:sldMk cId="636225568" sldId="297"/>
            <ac:picMk id="4108" creationId="{B1D66BB3-14F8-FF8A-51BA-A1FBC70FDD12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5:43.034" v="3460" actId="20577"/>
        <pc:sldMkLst>
          <pc:docMk/>
          <pc:sldMk cId="622566091" sldId="298"/>
        </pc:sldMkLst>
        <pc:spChg chg="add">
          <ac:chgData name="Wecková Katarína Mgr." userId="6bbd4f56-c72b-49c1-af96-05b03ff2c313" providerId="ADAL" clId="{46159F95-999B-4298-8123-9383FEFFDF42}" dt="2024-03-18T13:53:21.947" v="1670"/>
          <ac:spMkLst>
            <pc:docMk/>
            <pc:sldMk cId="622566091" sldId="298"/>
            <ac:spMk id="2" creationId="{C7B7125B-1E5C-3635-44F5-4AAC650C0427}"/>
          </ac:spMkLst>
        </pc:spChg>
        <pc:spChg chg="add">
          <ac:chgData name="Wecková Katarína Mgr." userId="6bbd4f56-c72b-49c1-af96-05b03ff2c313" providerId="ADAL" clId="{46159F95-999B-4298-8123-9383FEFFDF42}" dt="2024-03-18T13:53:47.010" v="1672"/>
          <ac:spMkLst>
            <pc:docMk/>
            <pc:sldMk cId="622566091" sldId="298"/>
            <ac:spMk id="5" creationId="{3A7B2AC9-54B0-1222-992A-8B7B846E5AE9}"/>
          </ac:spMkLst>
        </pc:spChg>
        <pc:spChg chg="mod">
          <ac:chgData name="Wecková Katarína Mgr." userId="6bbd4f56-c72b-49c1-af96-05b03ff2c313" providerId="ADAL" clId="{46159F95-999B-4298-8123-9383FEFFDF42}" dt="2024-03-19T12:55:43.034" v="3460" actId="20577"/>
          <ac:spMkLst>
            <pc:docMk/>
            <pc:sldMk cId="622566091" sldId="298"/>
            <ac:spMk id="6" creationId="{C25680F9-75A7-B6E4-B0A5-B39DB88807DB}"/>
          </ac:spMkLst>
        </pc:spChg>
        <pc:spChg chg="add">
          <ac:chgData name="Wecková Katarína Mgr." userId="6bbd4f56-c72b-49c1-af96-05b03ff2c313" providerId="ADAL" clId="{46159F95-999B-4298-8123-9383FEFFDF42}" dt="2024-03-18T13:54:27.047" v="1676"/>
          <ac:spMkLst>
            <pc:docMk/>
            <pc:sldMk cId="622566091" sldId="298"/>
            <ac:spMk id="10" creationId="{B1549445-4549-6023-F9BF-72355223F3E5}"/>
          </ac:spMkLst>
        </pc:spChg>
        <pc:picChg chg="add mod">
          <ac:chgData name="Wecková Katarína Mgr." userId="6bbd4f56-c72b-49c1-af96-05b03ff2c313" providerId="ADAL" clId="{46159F95-999B-4298-8123-9383FEFFDF42}" dt="2024-03-18T13:54:44.201" v="1684" actId="1076"/>
          <ac:picMkLst>
            <pc:docMk/>
            <pc:sldMk cId="622566091" sldId="298"/>
            <ac:picMk id="3" creationId="{6D06239A-45A0-EFBE-945C-861C71C70ADD}"/>
          </ac:picMkLst>
        </pc:picChg>
        <pc:picChg chg="del">
          <ac:chgData name="Wecková Katarína Mgr." userId="6bbd4f56-c72b-49c1-af96-05b03ff2c313" providerId="ADAL" clId="{46159F95-999B-4298-8123-9383FEFFDF42}" dt="2024-03-18T13:53:06.367" v="1665" actId="478"/>
          <ac:picMkLst>
            <pc:docMk/>
            <pc:sldMk cId="622566091" sldId="298"/>
            <ac:picMk id="4" creationId="{1DFB05FE-4864-7067-6A62-5E7713E78B5D}"/>
          </ac:picMkLst>
        </pc:picChg>
        <pc:picChg chg="del mod">
          <ac:chgData name="Wecková Katarína Mgr." userId="6bbd4f56-c72b-49c1-af96-05b03ff2c313" providerId="ADAL" clId="{46159F95-999B-4298-8123-9383FEFFDF42}" dt="2024-03-18T13:53:07.167" v="1667" actId="478"/>
          <ac:picMkLst>
            <pc:docMk/>
            <pc:sldMk cId="622566091" sldId="298"/>
            <ac:picMk id="7" creationId="{A6B29FE4-1D07-5E6F-6F18-E13B815BA55C}"/>
          </ac:picMkLst>
        </pc:picChg>
        <pc:picChg chg="add mod">
          <ac:chgData name="Wecková Katarína Mgr." userId="6bbd4f56-c72b-49c1-af96-05b03ff2c313" providerId="ADAL" clId="{46159F95-999B-4298-8123-9383FEFFDF42}" dt="2024-03-18T13:54:00.467" v="1674" actId="1076"/>
          <ac:picMkLst>
            <pc:docMk/>
            <pc:sldMk cId="622566091" sldId="298"/>
            <ac:picMk id="8" creationId="{16769331-AE4A-C831-E44A-BD60D94378CE}"/>
          </ac:picMkLst>
        </pc:picChg>
        <pc:picChg chg="del">
          <ac:chgData name="Wecková Katarína Mgr." userId="6bbd4f56-c72b-49c1-af96-05b03ff2c313" providerId="ADAL" clId="{46159F95-999B-4298-8123-9383FEFFDF42}" dt="2024-03-18T13:53:07.890" v="1668" actId="478"/>
          <ac:picMkLst>
            <pc:docMk/>
            <pc:sldMk cId="622566091" sldId="298"/>
            <ac:picMk id="9" creationId="{1E529E2D-59D7-FC5F-600E-0BA0319E9649}"/>
          </ac:picMkLst>
        </pc:picChg>
        <pc:picChg chg="del">
          <ac:chgData name="Wecková Katarína Mgr." userId="6bbd4f56-c72b-49c1-af96-05b03ff2c313" providerId="ADAL" clId="{46159F95-999B-4298-8123-9383FEFFDF42}" dt="2024-03-18T13:53:08.417" v="1669" actId="478"/>
          <ac:picMkLst>
            <pc:docMk/>
            <pc:sldMk cId="622566091" sldId="298"/>
            <ac:picMk id="11" creationId="{A7ACF7CC-1B7F-482B-22F8-7BEEDE138D1E}"/>
          </ac:picMkLst>
        </pc:picChg>
        <pc:picChg chg="add mod">
          <ac:chgData name="Wecková Katarína Mgr." userId="6bbd4f56-c72b-49c1-af96-05b03ff2c313" providerId="ADAL" clId="{46159F95-999B-4298-8123-9383FEFFDF42}" dt="2024-03-18T13:54:38.609" v="1682" actId="1076"/>
          <ac:picMkLst>
            <pc:docMk/>
            <pc:sldMk cId="622566091" sldId="298"/>
            <ac:picMk id="12" creationId="{F2F7D962-73B1-7149-DAA2-2665198C109A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5:26.439" v="3456" actId="20577"/>
        <pc:sldMkLst>
          <pc:docMk/>
          <pc:sldMk cId="1304664824" sldId="299"/>
        </pc:sldMkLst>
        <pc:spChg chg="add">
          <ac:chgData name="Wecková Katarína Mgr." userId="6bbd4f56-c72b-49c1-af96-05b03ff2c313" providerId="ADAL" clId="{46159F95-999B-4298-8123-9383FEFFDF42}" dt="2024-03-18T14:01:55.212" v="1776"/>
          <ac:spMkLst>
            <pc:docMk/>
            <pc:sldMk cId="1304664824" sldId="299"/>
            <ac:spMk id="2" creationId="{1808B806-BF47-8637-397A-75FA3030A7C3}"/>
          </ac:spMkLst>
        </pc:spChg>
        <pc:spChg chg="add">
          <ac:chgData name="Wecková Katarína Mgr." userId="6bbd4f56-c72b-49c1-af96-05b03ff2c313" providerId="ADAL" clId="{46159F95-999B-4298-8123-9383FEFFDF42}" dt="2024-03-18T14:02:28.323" v="1780"/>
          <ac:spMkLst>
            <pc:docMk/>
            <pc:sldMk cId="1304664824" sldId="299"/>
            <ac:spMk id="5" creationId="{0489B998-976A-B839-5DF3-3A6D09DB7D9D}"/>
          </ac:spMkLst>
        </pc:spChg>
        <pc:spChg chg="mod">
          <ac:chgData name="Wecková Katarína Mgr." userId="6bbd4f56-c72b-49c1-af96-05b03ff2c313" providerId="ADAL" clId="{46159F95-999B-4298-8123-9383FEFFDF42}" dt="2024-03-19T12:55:26.439" v="3456" actId="20577"/>
          <ac:spMkLst>
            <pc:docMk/>
            <pc:sldMk cId="1304664824" sldId="299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9T07:25:32.555" v="2395" actId="403"/>
          <ac:spMkLst>
            <pc:docMk/>
            <pc:sldMk cId="1304664824" sldId="299"/>
            <ac:spMk id="18" creationId="{8FB7A098-26A5-7E58-AF13-E2A54B868C1E}"/>
          </ac:spMkLst>
        </pc:spChg>
        <pc:picChg chg="del">
          <ac:chgData name="Wecková Katarína Mgr." userId="6bbd4f56-c72b-49c1-af96-05b03ff2c313" providerId="ADAL" clId="{46159F95-999B-4298-8123-9383FEFFDF42}" dt="2024-03-18T14:01:33.584" v="1773" actId="478"/>
          <ac:picMkLst>
            <pc:docMk/>
            <pc:sldMk cId="1304664824" sldId="299"/>
            <ac:picMk id="3" creationId="{6D06239A-45A0-EFBE-945C-861C71C70ADD}"/>
          </ac:picMkLst>
        </pc:picChg>
        <pc:picChg chg="add mod">
          <ac:chgData name="Wecková Katarína Mgr." userId="6bbd4f56-c72b-49c1-af96-05b03ff2c313" providerId="ADAL" clId="{46159F95-999B-4298-8123-9383FEFFDF42}" dt="2024-03-18T14:03:00.667" v="1789" actId="1076"/>
          <ac:picMkLst>
            <pc:docMk/>
            <pc:sldMk cId="1304664824" sldId="299"/>
            <ac:picMk id="4" creationId="{E49A248B-DEA5-17BC-04CF-9B7ADEA64B6B}"/>
          </ac:picMkLst>
        </pc:picChg>
        <pc:picChg chg="add mod">
          <ac:chgData name="Wecková Katarína Mgr." userId="6bbd4f56-c72b-49c1-af96-05b03ff2c313" providerId="ADAL" clId="{46159F95-999B-4298-8123-9383FEFFDF42}" dt="2024-03-18T14:03:06.050" v="1790" actId="1076"/>
          <ac:picMkLst>
            <pc:docMk/>
            <pc:sldMk cId="1304664824" sldId="299"/>
            <ac:picMk id="7" creationId="{FB422B6A-1062-8ABC-E9CB-5B18CE8013D6}"/>
          </ac:picMkLst>
        </pc:picChg>
        <pc:picChg chg="del">
          <ac:chgData name="Wecková Katarína Mgr." userId="6bbd4f56-c72b-49c1-af96-05b03ff2c313" providerId="ADAL" clId="{46159F95-999B-4298-8123-9383FEFFDF42}" dt="2024-03-18T14:01:34.792" v="1775" actId="478"/>
          <ac:picMkLst>
            <pc:docMk/>
            <pc:sldMk cId="1304664824" sldId="299"/>
            <ac:picMk id="8" creationId="{16769331-AE4A-C831-E44A-BD60D94378CE}"/>
          </ac:picMkLst>
        </pc:picChg>
        <pc:picChg chg="del">
          <ac:chgData name="Wecková Katarína Mgr." userId="6bbd4f56-c72b-49c1-af96-05b03ff2c313" providerId="ADAL" clId="{46159F95-999B-4298-8123-9383FEFFDF42}" dt="2024-03-18T14:01:34.228" v="1774" actId="478"/>
          <ac:picMkLst>
            <pc:docMk/>
            <pc:sldMk cId="1304664824" sldId="299"/>
            <ac:picMk id="12" creationId="{F2F7D962-73B1-7149-DAA2-2665198C109A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7:33.447" v="3466" actId="20577"/>
        <pc:sldMkLst>
          <pc:docMk/>
          <pc:sldMk cId="1705836187" sldId="300"/>
        </pc:sldMkLst>
        <pc:spChg chg="mod">
          <ac:chgData name="Wecková Katarína Mgr." userId="6bbd4f56-c72b-49c1-af96-05b03ff2c313" providerId="ADAL" clId="{46159F95-999B-4298-8123-9383FEFFDF42}" dt="2024-03-19T12:57:33.447" v="3466" actId="20577"/>
          <ac:spMkLst>
            <pc:docMk/>
            <pc:sldMk cId="1705836187" sldId="300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8T14:17:26.658" v="1847" actId="20577"/>
          <ac:spMkLst>
            <pc:docMk/>
            <pc:sldMk cId="1705836187" sldId="300"/>
            <ac:spMk id="18" creationId="{8FB7A098-26A5-7E58-AF13-E2A54B868C1E}"/>
          </ac:spMkLst>
        </pc:spChg>
        <pc:picChg chg="add del mod">
          <ac:chgData name="Wecková Katarína Mgr." userId="6bbd4f56-c72b-49c1-af96-05b03ff2c313" providerId="ADAL" clId="{46159F95-999B-4298-8123-9383FEFFDF42}" dt="2024-03-18T14:22:51.945" v="1857" actId="478"/>
          <ac:picMkLst>
            <pc:docMk/>
            <pc:sldMk cId="1705836187" sldId="300"/>
            <ac:picMk id="3" creationId="{C423D164-4D64-D10E-AB21-AAC5E367BD31}"/>
          </ac:picMkLst>
        </pc:picChg>
        <pc:picChg chg="del">
          <ac:chgData name="Wecková Katarína Mgr." userId="6bbd4f56-c72b-49c1-af96-05b03ff2c313" providerId="ADAL" clId="{46159F95-999B-4298-8123-9383FEFFDF42}" dt="2024-03-18T14:17:37.123" v="1849" actId="478"/>
          <ac:picMkLst>
            <pc:docMk/>
            <pc:sldMk cId="1705836187" sldId="300"/>
            <ac:picMk id="4" creationId="{E49A248B-DEA5-17BC-04CF-9B7ADEA64B6B}"/>
          </ac:picMkLst>
        </pc:picChg>
        <pc:picChg chg="del">
          <ac:chgData name="Wecková Katarína Mgr." userId="6bbd4f56-c72b-49c1-af96-05b03ff2c313" providerId="ADAL" clId="{46159F95-999B-4298-8123-9383FEFFDF42}" dt="2024-03-18T14:17:37.915" v="1850" actId="478"/>
          <ac:picMkLst>
            <pc:docMk/>
            <pc:sldMk cId="1705836187" sldId="300"/>
            <ac:picMk id="7" creationId="{FB422B6A-1062-8ABC-E9CB-5B18CE8013D6}"/>
          </ac:picMkLst>
        </pc:picChg>
        <pc:picChg chg="add mod">
          <ac:chgData name="Wecková Katarína Mgr." userId="6bbd4f56-c72b-49c1-af96-05b03ff2c313" providerId="ADAL" clId="{46159F95-999B-4298-8123-9383FEFFDF42}" dt="2024-03-18T14:24:18.711" v="1867" actId="1076"/>
          <ac:picMkLst>
            <pc:docMk/>
            <pc:sldMk cId="1705836187" sldId="300"/>
            <ac:picMk id="10242" creationId="{76CC8BBF-D3D9-62C9-833B-CD20C7BE48F6}"/>
          </ac:picMkLst>
        </pc:picChg>
        <pc:picChg chg="add mod">
          <ac:chgData name="Wecková Katarína Mgr." userId="6bbd4f56-c72b-49c1-af96-05b03ff2c313" providerId="ADAL" clId="{46159F95-999B-4298-8123-9383FEFFDF42}" dt="2024-03-18T14:24:20.263" v="1868" actId="1076"/>
          <ac:picMkLst>
            <pc:docMk/>
            <pc:sldMk cId="1705836187" sldId="300"/>
            <ac:picMk id="10244" creationId="{708AF354-7AF0-3307-134F-427D06555549}"/>
          </ac:picMkLst>
        </pc:picChg>
        <pc:picChg chg="add mod">
          <ac:chgData name="Wecková Katarína Mgr." userId="6bbd4f56-c72b-49c1-af96-05b03ff2c313" providerId="ADAL" clId="{46159F95-999B-4298-8123-9383FEFFDF42}" dt="2024-03-18T14:24:15.511" v="1866" actId="14100"/>
          <ac:picMkLst>
            <pc:docMk/>
            <pc:sldMk cId="1705836187" sldId="300"/>
            <ac:picMk id="10246" creationId="{C571C350-87F8-EF58-E94F-5ED496308C5C}"/>
          </ac:picMkLst>
        </pc:picChg>
        <pc:picChg chg="add mod">
          <ac:chgData name="Wecková Katarína Mgr." userId="6bbd4f56-c72b-49c1-af96-05b03ff2c313" providerId="ADAL" clId="{46159F95-999B-4298-8123-9383FEFFDF42}" dt="2024-03-18T14:24:48.718" v="1872" actId="1076"/>
          <ac:picMkLst>
            <pc:docMk/>
            <pc:sldMk cId="1705836187" sldId="300"/>
            <ac:picMk id="10248" creationId="{4A58B8AB-EC02-B414-D383-4745A3A35E84}"/>
          </ac:picMkLst>
        </pc:picChg>
        <pc:picChg chg="add mod">
          <ac:chgData name="Wecková Katarína Mgr." userId="6bbd4f56-c72b-49c1-af96-05b03ff2c313" providerId="ADAL" clId="{46159F95-999B-4298-8123-9383FEFFDF42}" dt="2024-03-19T07:11:18.891" v="2276" actId="1076"/>
          <ac:picMkLst>
            <pc:docMk/>
            <pc:sldMk cId="1705836187" sldId="300"/>
            <ac:picMk id="10250" creationId="{07B35E04-D8AF-73DD-0426-273A3BD8A85A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8:35.663" v="3488" actId="20577"/>
        <pc:sldMkLst>
          <pc:docMk/>
          <pc:sldMk cId="675466372" sldId="301"/>
        </pc:sldMkLst>
        <pc:spChg chg="mod">
          <ac:chgData name="Wecková Katarína Mgr." userId="6bbd4f56-c72b-49c1-af96-05b03ff2c313" providerId="ADAL" clId="{46159F95-999B-4298-8123-9383FEFFDF42}" dt="2024-03-19T12:58:35.663" v="3488" actId="20577"/>
          <ac:spMkLst>
            <pc:docMk/>
            <pc:sldMk cId="675466372" sldId="301"/>
            <ac:spMk id="6" creationId="{C25680F9-75A7-B6E4-B0A5-B39DB88807DB}"/>
          </ac:spMkLst>
        </pc:spChg>
        <pc:spChg chg="add">
          <ac:chgData name="Wecková Katarína Mgr." userId="6bbd4f56-c72b-49c1-af96-05b03ff2c313" providerId="ADAL" clId="{46159F95-999B-4298-8123-9383FEFFDF42}" dt="2024-03-18T14:56:50.512" v="2088"/>
          <ac:spMkLst>
            <pc:docMk/>
            <pc:sldMk cId="675466372" sldId="301"/>
            <ac:spMk id="17" creationId="{6A806020-9489-00A4-776E-678FEF30AF17}"/>
          </ac:spMkLst>
        </pc:spChg>
        <pc:spChg chg="mod">
          <ac:chgData name="Wecková Katarína Mgr." userId="6bbd4f56-c72b-49c1-af96-05b03ff2c313" providerId="ADAL" clId="{46159F95-999B-4298-8123-9383FEFFDF42}" dt="2024-03-19T07:25:14.592" v="2394" actId="403"/>
          <ac:spMkLst>
            <pc:docMk/>
            <pc:sldMk cId="675466372" sldId="301"/>
            <ac:spMk id="18" creationId="{8FB7A098-26A5-7E58-AF13-E2A54B868C1E}"/>
          </ac:spMkLst>
        </pc:spChg>
        <pc:spChg chg="add">
          <ac:chgData name="Wecková Katarína Mgr." userId="6bbd4f56-c72b-49c1-af96-05b03ff2c313" providerId="ADAL" clId="{46159F95-999B-4298-8123-9383FEFFDF42}" dt="2024-03-18T14:57:45.174" v="2094"/>
          <ac:spMkLst>
            <pc:docMk/>
            <pc:sldMk cId="675466372" sldId="301"/>
            <ac:spMk id="20" creationId="{2D8E6E60-3344-DE55-C33A-F0FC6FC419AF}"/>
          </ac:spMkLst>
        </pc:spChg>
        <pc:picChg chg="add mod">
          <ac:chgData name="Wecková Katarína Mgr." userId="6bbd4f56-c72b-49c1-af96-05b03ff2c313" providerId="ADAL" clId="{46159F95-999B-4298-8123-9383FEFFDF42}" dt="2024-03-18T14:54:23.611" v="2072" actId="1076"/>
          <ac:picMkLst>
            <pc:docMk/>
            <pc:sldMk cId="675466372" sldId="301"/>
            <ac:picMk id="3" creationId="{8FA9A8BE-E05A-9589-D196-FB33FB3AD577}"/>
          </ac:picMkLst>
        </pc:picChg>
        <pc:picChg chg="del">
          <ac:chgData name="Wecková Katarína Mgr." userId="6bbd4f56-c72b-49c1-af96-05b03ff2c313" providerId="ADAL" clId="{46159F95-999B-4298-8123-9383FEFFDF42}" dt="2024-03-18T14:50:25.572" v="2029" actId="478"/>
          <ac:picMkLst>
            <pc:docMk/>
            <pc:sldMk cId="675466372" sldId="301"/>
            <ac:picMk id="4" creationId="{E49A248B-DEA5-17BC-04CF-9B7ADEA64B6B}"/>
          </ac:picMkLst>
        </pc:picChg>
        <pc:picChg chg="del">
          <ac:chgData name="Wecková Katarína Mgr." userId="6bbd4f56-c72b-49c1-af96-05b03ff2c313" providerId="ADAL" clId="{46159F95-999B-4298-8123-9383FEFFDF42}" dt="2024-03-18T14:50:26.220" v="2030" actId="478"/>
          <ac:picMkLst>
            <pc:docMk/>
            <pc:sldMk cId="675466372" sldId="301"/>
            <ac:picMk id="7" creationId="{FB422B6A-1062-8ABC-E9CB-5B18CE8013D6}"/>
          </ac:picMkLst>
        </pc:picChg>
        <pc:picChg chg="add mod">
          <ac:chgData name="Wecková Katarína Mgr." userId="6bbd4f56-c72b-49c1-af96-05b03ff2c313" providerId="ADAL" clId="{46159F95-999B-4298-8123-9383FEFFDF42}" dt="2024-03-18T14:54:15.245" v="2069" actId="1076"/>
          <ac:picMkLst>
            <pc:docMk/>
            <pc:sldMk cId="675466372" sldId="301"/>
            <ac:picMk id="8" creationId="{B794450C-44FB-E60C-D062-6D89C7722DE2}"/>
          </ac:picMkLst>
        </pc:picChg>
        <pc:picChg chg="add mod">
          <ac:chgData name="Wecková Katarína Mgr." userId="6bbd4f56-c72b-49c1-af96-05b03ff2c313" providerId="ADAL" clId="{46159F95-999B-4298-8123-9383FEFFDF42}" dt="2024-03-18T14:54:27.711" v="2074" actId="1076"/>
          <ac:picMkLst>
            <pc:docMk/>
            <pc:sldMk cId="675466372" sldId="301"/>
            <ac:picMk id="10" creationId="{EE1AFA68-2887-FDDA-C062-F0F9D141870E}"/>
          </ac:picMkLst>
        </pc:picChg>
        <pc:picChg chg="add mod">
          <ac:chgData name="Wecková Katarína Mgr." userId="6bbd4f56-c72b-49c1-af96-05b03ff2c313" providerId="ADAL" clId="{46159F95-999B-4298-8123-9383FEFFDF42}" dt="2024-03-18T14:54:31.141" v="2075" actId="1076"/>
          <ac:picMkLst>
            <pc:docMk/>
            <pc:sldMk cId="675466372" sldId="301"/>
            <ac:picMk id="12" creationId="{0DB2AA67-CCB9-33BD-77A8-2103C109076D}"/>
          </ac:picMkLst>
        </pc:picChg>
        <pc:picChg chg="add mod">
          <ac:chgData name="Wecková Katarína Mgr." userId="6bbd4f56-c72b-49c1-af96-05b03ff2c313" providerId="ADAL" clId="{46159F95-999B-4298-8123-9383FEFFDF42}" dt="2024-03-18T14:53:12.406" v="2055"/>
          <ac:picMkLst>
            <pc:docMk/>
            <pc:sldMk cId="675466372" sldId="301"/>
            <ac:picMk id="14" creationId="{60D673CC-6880-68F2-8F29-59AEEBAB2E58}"/>
          </ac:picMkLst>
        </pc:picChg>
        <pc:picChg chg="add mod modCrop">
          <ac:chgData name="Wecková Katarína Mgr." userId="6bbd4f56-c72b-49c1-af96-05b03ff2c313" providerId="ADAL" clId="{46159F95-999B-4298-8123-9383FEFFDF42}" dt="2024-03-18T14:56:16.870" v="2087" actId="1076"/>
          <ac:picMkLst>
            <pc:docMk/>
            <pc:sldMk cId="675466372" sldId="301"/>
            <ac:picMk id="16" creationId="{28A4B87E-4B17-5E3F-57EB-6BCCF6BA8C53}"/>
          </ac:picMkLst>
        </pc:picChg>
        <pc:picChg chg="add mod modCrop">
          <ac:chgData name="Wecková Katarína Mgr." userId="6bbd4f56-c72b-49c1-af96-05b03ff2c313" providerId="ADAL" clId="{46159F95-999B-4298-8123-9383FEFFDF42}" dt="2024-03-18T14:57:18.812" v="2093" actId="18131"/>
          <ac:picMkLst>
            <pc:docMk/>
            <pc:sldMk cId="675466372" sldId="301"/>
            <ac:picMk id="19" creationId="{0C95593E-7B0B-6909-FA8C-310D556D23EE}"/>
          </ac:picMkLst>
        </pc:picChg>
        <pc:picChg chg="add del mod">
          <ac:chgData name="Wecková Katarína Mgr." userId="6bbd4f56-c72b-49c1-af96-05b03ff2c313" providerId="ADAL" clId="{46159F95-999B-4298-8123-9383FEFFDF42}" dt="2024-03-18T14:57:53.098" v="2096" actId="21"/>
          <ac:picMkLst>
            <pc:docMk/>
            <pc:sldMk cId="675466372" sldId="301"/>
            <ac:picMk id="21" creationId="{720182F5-5E92-21C9-78FA-4D701C1A2084}"/>
          </ac:picMkLst>
        </pc:picChg>
        <pc:picChg chg="add mod">
          <ac:chgData name="Wecková Katarína Mgr." userId="6bbd4f56-c72b-49c1-af96-05b03ff2c313" providerId="ADAL" clId="{46159F95-999B-4298-8123-9383FEFFDF42}" dt="2024-03-18T14:54:11.949" v="2068" actId="1076"/>
          <ac:picMkLst>
            <pc:docMk/>
            <pc:sldMk cId="675466372" sldId="301"/>
            <ac:picMk id="12290" creationId="{521B0D5D-C167-02F0-DF01-688E4CE13AC4}"/>
          </ac:picMkLst>
        </pc:picChg>
        <pc:picChg chg="add mod">
          <ac:chgData name="Wecková Katarína Mgr." userId="6bbd4f56-c72b-49c1-af96-05b03ff2c313" providerId="ADAL" clId="{46159F95-999B-4298-8123-9383FEFFDF42}" dt="2024-03-18T14:55:24.837" v="2080" actId="1076"/>
          <ac:picMkLst>
            <pc:docMk/>
            <pc:sldMk cId="675466372" sldId="301"/>
            <ac:picMk id="12292" creationId="{E7FFDC22-620F-DCEE-57E2-47E07209B851}"/>
          </ac:picMkLst>
        </pc:picChg>
        <pc:picChg chg="add mod">
          <ac:chgData name="Wecková Katarína Mgr." userId="6bbd4f56-c72b-49c1-af96-05b03ff2c313" providerId="ADAL" clId="{46159F95-999B-4298-8123-9383FEFFDF42}" dt="2024-03-18T14:58:54.631" v="2104" actId="732"/>
          <ac:picMkLst>
            <pc:docMk/>
            <pc:sldMk cId="675466372" sldId="301"/>
            <ac:picMk id="12298" creationId="{37157A3C-28EC-5F1A-037A-914B4A7AE717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2:59:09.216" v="3489" actId="20577"/>
        <pc:sldMkLst>
          <pc:docMk/>
          <pc:sldMk cId="732673152" sldId="302"/>
        </pc:sldMkLst>
        <pc:spChg chg="mod">
          <ac:chgData name="Wecková Katarína Mgr." userId="6bbd4f56-c72b-49c1-af96-05b03ff2c313" providerId="ADAL" clId="{46159F95-999B-4298-8123-9383FEFFDF42}" dt="2024-03-19T12:59:09.216" v="3489" actId="20577"/>
          <ac:spMkLst>
            <pc:docMk/>
            <pc:sldMk cId="732673152" sldId="302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8T14:59:36.839" v="2112" actId="20577"/>
          <ac:spMkLst>
            <pc:docMk/>
            <pc:sldMk cId="732673152" sldId="302"/>
            <ac:spMk id="18" creationId="{8FB7A098-26A5-7E58-AF13-E2A54B868C1E}"/>
          </ac:spMkLst>
        </pc:spChg>
        <pc:picChg chg="del">
          <ac:chgData name="Wecková Katarína Mgr." userId="6bbd4f56-c72b-49c1-af96-05b03ff2c313" providerId="ADAL" clId="{46159F95-999B-4298-8123-9383FEFFDF42}" dt="2024-03-18T15:01:13.762" v="2139" actId="478"/>
          <ac:picMkLst>
            <pc:docMk/>
            <pc:sldMk cId="732673152" sldId="302"/>
            <ac:picMk id="3" creationId="{8FA9A8BE-E05A-9589-D196-FB33FB3AD577}"/>
          </ac:picMkLst>
        </pc:picChg>
        <pc:picChg chg="del">
          <ac:chgData name="Wecková Katarína Mgr." userId="6bbd4f56-c72b-49c1-af96-05b03ff2c313" providerId="ADAL" clId="{46159F95-999B-4298-8123-9383FEFFDF42}" dt="2024-03-18T15:01:14.213" v="2140" actId="478"/>
          <ac:picMkLst>
            <pc:docMk/>
            <pc:sldMk cId="732673152" sldId="302"/>
            <ac:picMk id="8" creationId="{B794450C-44FB-E60C-D062-6D89C7722DE2}"/>
          </ac:picMkLst>
        </pc:picChg>
        <pc:picChg chg="del">
          <ac:chgData name="Wecková Katarína Mgr." userId="6bbd4f56-c72b-49c1-af96-05b03ff2c313" providerId="ADAL" clId="{46159F95-999B-4298-8123-9383FEFFDF42}" dt="2024-03-18T15:01:15.713" v="2143" actId="478"/>
          <ac:picMkLst>
            <pc:docMk/>
            <pc:sldMk cId="732673152" sldId="302"/>
            <ac:picMk id="10" creationId="{EE1AFA68-2887-FDDA-C062-F0F9D141870E}"/>
          </ac:picMkLst>
        </pc:picChg>
        <pc:picChg chg="del mod">
          <ac:chgData name="Wecková Katarína Mgr." userId="6bbd4f56-c72b-49c1-af96-05b03ff2c313" providerId="ADAL" clId="{46159F95-999B-4298-8123-9383FEFFDF42}" dt="2024-03-18T15:01:16.432" v="2145" actId="478"/>
          <ac:picMkLst>
            <pc:docMk/>
            <pc:sldMk cId="732673152" sldId="302"/>
            <ac:picMk id="12" creationId="{0DB2AA67-CCB9-33BD-77A8-2103C109076D}"/>
          </ac:picMkLst>
        </pc:picChg>
        <pc:picChg chg="del mod">
          <ac:chgData name="Wecková Katarína Mgr." userId="6bbd4f56-c72b-49c1-af96-05b03ff2c313" providerId="ADAL" clId="{46159F95-999B-4298-8123-9383FEFFDF42}" dt="2024-03-18T15:01:18.035" v="2148" actId="478"/>
          <ac:picMkLst>
            <pc:docMk/>
            <pc:sldMk cId="732673152" sldId="302"/>
            <ac:picMk id="16" creationId="{28A4B87E-4B17-5E3F-57EB-6BCCF6BA8C53}"/>
          </ac:picMkLst>
        </pc:picChg>
        <pc:picChg chg="del mod">
          <ac:chgData name="Wecková Katarína Mgr." userId="6bbd4f56-c72b-49c1-af96-05b03ff2c313" providerId="ADAL" clId="{46159F95-999B-4298-8123-9383FEFFDF42}" dt="2024-03-18T15:01:18.550" v="2150" actId="478"/>
          <ac:picMkLst>
            <pc:docMk/>
            <pc:sldMk cId="732673152" sldId="302"/>
            <ac:picMk id="19" creationId="{0C95593E-7B0B-6909-FA8C-310D556D23EE}"/>
          </ac:picMkLst>
        </pc:picChg>
        <pc:picChg chg="del mod">
          <ac:chgData name="Wecková Katarína Mgr." userId="6bbd4f56-c72b-49c1-af96-05b03ff2c313" providerId="ADAL" clId="{46159F95-999B-4298-8123-9383FEFFDF42}" dt="2024-03-18T15:01:14.966" v="2142" actId="478"/>
          <ac:picMkLst>
            <pc:docMk/>
            <pc:sldMk cId="732673152" sldId="302"/>
            <ac:picMk id="12290" creationId="{521B0D5D-C167-02F0-DF01-688E4CE13AC4}"/>
          </ac:picMkLst>
        </pc:picChg>
        <pc:picChg chg="del">
          <ac:chgData name="Wecková Katarína Mgr." userId="6bbd4f56-c72b-49c1-af96-05b03ff2c313" providerId="ADAL" clId="{46159F95-999B-4298-8123-9383FEFFDF42}" dt="2024-03-18T15:01:17.102" v="2146" actId="478"/>
          <ac:picMkLst>
            <pc:docMk/>
            <pc:sldMk cId="732673152" sldId="302"/>
            <ac:picMk id="12292" creationId="{E7FFDC22-620F-DCEE-57E2-47E07209B851}"/>
          </ac:picMkLst>
        </pc:picChg>
        <pc:picChg chg="del">
          <ac:chgData name="Wecková Katarína Mgr." userId="6bbd4f56-c72b-49c1-af96-05b03ff2c313" providerId="ADAL" clId="{46159F95-999B-4298-8123-9383FEFFDF42}" dt="2024-03-18T15:01:19.063" v="2151" actId="478"/>
          <ac:picMkLst>
            <pc:docMk/>
            <pc:sldMk cId="732673152" sldId="302"/>
            <ac:picMk id="12298" creationId="{37157A3C-28EC-5F1A-037A-914B4A7AE717}"/>
          </ac:picMkLst>
        </pc:picChg>
        <pc:picChg chg="add mod">
          <ac:chgData name="Wecková Katarína Mgr." userId="6bbd4f56-c72b-49c1-af96-05b03ff2c313" providerId="ADAL" clId="{46159F95-999B-4298-8123-9383FEFFDF42}" dt="2024-03-19T07:30:28.939" v="2425" actId="1076"/>
          <ac:picMkLst>
            <pc:docMk/>
            <pc:sldMk cId="732673152" sldId="302"/>
            <ac:picMk id="13314" creationId="{E3453B6A-1B23-BFAD-B96A-522C0695EBD4}"/>
          </ac:picMkLst>
        </pc:picChg>
        <pc:picChg chg="add mod">
          <ac:chgData name="Wecková Katarína Mgr." userId="6bbd4f56-c72b-49c1-af96-05b03ff2c313" providerId="ADAL" clId="{46159F95-999B-4298-8123-9383FEFFDF42}" dt="2024-03-19T07:30:26.048" v="2424" actId="1076"/>
          <ac:picMkLst>
            <pc:docMk/>
            <pc:sldMk cId="732673152" sldId="302"/>
            <ac:picMk id="13316" creationId="{6EA959B2-898B-B7BE-95F5-86498F95F26F}"/>
          </ac:picMkLst>
        </pc:picChg>
        <pc:picChg chg="add mod">
          <ac:chgData name="Wecková Katarína Mgr." userId="6bbd4f56-c72b-49c1-af96-05b03ff2c313" providerId="ADAL" clId="{46159F95-999B-4298-8123-9383FEFFDF42}" dt="2024-03-19T07:32:17.358" v="2430" actId="14100"/>
          <ac:picMkLst>
            <pc:docMk/>
            <pc:sldMk cId="732673152" sldId="302"/>
            <ac:picMk id="13318" creationId="{99B53770-5C9B-E9D4-DA99-33F3D492FD0D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3:00:22.518" v="3492" actId="20577"/>
        <pc:sldMkLst>
          <pc:docMk/>
          <pc:sldMk cId="1002924630" sldId="303"/>
        </pc:sldMkLst>
        <pc:spChg chg="add mod">
          <ac:chgData name="Wecková Katarína Mgr." userId="6bbd4f56-c72b-49c1-af96-05b03ff2c313" providerId="ADAL" clId="{46159F95-999B-4298-8123-9383FEFFDF42}" dt="2024-03-19T13:00:22.518" v="3492" actId="20577"/>
          <ac:spMkLst>
            <pc:docMk/>
            <pc:sldMk cId="1002924630" sldId="303"/>
            <ac:spMk id="2" creationId="{B68164B2-8E10-8A16-0624-2AB264722906}"/>
          </ac:spMkLst>
        </pc:spChg>
        <pc:spChg chg="add">
          <ac:chgData name="Wecková Katarína Mgr." userId="6bbd4f56-c72b-49c1-af96-05b03ff2c313" providerId="ADAL" clId="{46159F95-999B-4298-8123-9383FEFFDF42}" dt="2024-03-19T09:15:36.120" v="2713"/>
          <ac:spMkLst>
            <pc:docMk/>
            <pc:sldMk cId="1002924630" sldId="303"/>
            <ac:spMk id="3" creationId="{B3B2CC07-EFFA-1E8F-D8D7-0A04812453B5}"/>
          </ac:spMkLst>
        </pc:spChg>
        <pc:spChg chg="mod">
          <ac:chgData name="Wecková Katarína Mgr." userId="6bbd4f56-c72b-49c1-af96-05b03ff2c313" providerId="ADAL" clId="{46159F95-999B-4298-8123-9383FEFFDF42}" dt="2024-03-19T07:44:00.524" v="2533" actId="20577"/>
          <ac:spMkLst>
            <pc:docMk/>
            <pc:sldMk cId="1002924630" sldId="303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9T07:43:56.664" v="2532" actId="14100"/>
          <ac:spMkLst>
            <pc:docMk/>
            <pc:sldMk cId="1002924630" sldId="303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9T09:54:15.822" v="2745" actId="14100"/>
          <ac:picMkLst>
            <pc:docMk/>
            <pc:sldMk cId="1002924630" sldId="303"/>
            <ac:picMk id="4" creationId="{40C2D41C-51F3-FDCA-B064-DF3B660C07DF}"/>
          </ac:picMkLst>
        </pc:picChg>
        <pc:picChg chg="add mod">
          <ac:chgData name="Wecková Katarína Mgr." userId="6bbd4f56-c72b-49c1-af96-05b03ff2c313" providerId="ADAL" clId="{46159F95-999B-4298-8123-9383FEFFDF42}" dt="2024-03-19T09:54:05.766" v="2744" actId="1076"/>
          <ac:picMkLst>
            <pc:docMk/>
            <pc:sldMk cId="1002924630" sldId="303"/>
            <ac:picMk id="7" creationId="{3B3B6CAC-FB54-4B0C-DFFA-3FFC55C49C1B}"/>
          </ac:picMkLst>
        </pc:picChg>
        <pc:picChg chg="add del mod modCrop">
          <ac:chgData name="Wecková Katarína Mgr." userId="6bbd4f56-c72b-49c1-af96-05b03ff2c313" providerId="ADAL" clId="{46159F95-999B-4298-8123-9383FEFFDF42}" dt="2024-03-19T09:52:20.432" v="2734" actId="478"/>
          <ac:picMkLst>
            <pc:docMk/>
            <pc:sldMk cId="1002924630" sldId="303"/>
            <ac:picMk id="8" creationId="{34E7BAD6-B6A0-FD0B-6045-0F6BA2C4F8B7}"/>
          </ac:picMkLst>
        </pc:picChg>
        <pc:picChg chg="add del mod">
          <ac:chgData name="Wecková Katarína Mgr." userId="6bbd4f56-c72b-49c1-af96-05b03ff2c313" providerId="ADAL" clId="{46159F95-999B-4298-8123-9383FEFFDF42}" dt="2024-03-19T09:48:11.769" v="2733" actId="478"/>
          <ac:picMkLst>
            <pc:docMk/>
            <pc:sldMk cId="1002924630" sldId="303"/>
            <ac:picMk id="10" creationId="{91359A8D-CD5D-37F6-34A7-EFAAC9D66249}"/>
          </ac:picMkLst>
        </pc:picChg>
        <pc:picChg chg="add mod">
          <ac:chgData name="Wecková Katarína Mgr." userId="6bbd4f56-c72b-49c1-af96-05b03ff2c313" providerId="ADAL" clId="{46159F95-999B-4298-8123-9383FEFFDF42}" dt="2024-03-19T09:54:23.950" v="2746" actId="1076"/>
          <ac:picMkLst>
            <pc:docMk/>
            <pc:sldMk cId="1002924630" sldId="303"/>
            <ac:picMk id="12" creationId="{7442FC67-C1C4-2240-4E0A-50A3A5A98F3A}"/>
          </ac:picMkLst>
        </pc:picChg>
        <pc:picChg chg="del">
          <ac:chgData name="Wecková Katarína Mgr." userId="6bbd4f56-c72b-49c1-af96-05b03ff2c313" providerId="ADAL" clId="{46159F95-999B-4298-8123-9383FEFFDF42}" dt="2024-03-19T07:44:03.147" v="2534" actId="478"/>
          <ac:picMkLst>
            <pc:docMk/>
            <pc:sldMk cId="1002924630" sldId="303"/>
            <ac:picMk id="13314" creationId="{E3453B6A-1B23-BFAD-B96A-522C0695EBD4}"/>
          </ac:picMkLst>
        </pc:picChg>
        <pc:picChg chg="del">
          <ac:chgData name="Wecková Katarína Mgr." userId="6bbd4f56-c72b-49c1-af96-05b03ff2c313" providerId="ADAL" clId="{46159F95-999B-4298-8123-9383FEFFDF42}" dt="2024-03-19T07:44:04.796" v="2536" actId="478"/>
          <ac:picMkLst>
            <pc:docMk/>
            <pc:sldMk cId="1002924630" sldId="303"/>
            <ac:picMk id="13316" creationId="{6EA959B2-898B-B7BE-95F5-86498F95F26F}"/>
          </ac:picMkLst>
        </pc:picChg>
        <pc:picChg chg="del">
          <ac:chgData name="Wecková Katarína Mgr." userId="6bbd4f56-c72b-49c1-af96-05b03ff2c313" providerId="ADAL" clId="{46159F95-999B-4298-8123-9383FEFFDF42}" dt="2024-03-19T07:44:03.932" v="2535" actId="478"/>
          <ac:picMkLst>
            <pc:docMk/>
            <pc:sldMk cId="1002924630" sldId="303"/>
            <ac:picMk id="13318" creationId="{99B53770-5C9B-E9D4-DA99-33F3D492FD0D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3:44:42.086" v="3605" actId="1076"/>
        <pc:sldMkLst>
          <pc:docMk/>
          <pc:sldMk cId="3081072523" sldId="304"/>
        </pc:sldMkLst>
        <pc:spChg chg="mod">
          <ac:chgData name="Wecková Katarína Mgr." userId="6bbd4f56-c72b-49c1-af96-05b03ff2c313" providerId="ADAL" clId="{46159F95-999B-4298-8123-9383FEFFDF42}" dt="2024-03-19T13:44:12.845" v="3600" actId="1076"/>
          <ac:spMkLst>
            <pc:docMk/>
            <pc:sldMk cId="3081072523" sldId="304"/>
            <ac:spMk id="2" creationId="{B68164B2-8E10-8A16-0624-2AB264722906}"/>
          </ac:spMkLst>
        </pc:spChg>
        <pc:spChg chg="mod">
          <ac:chgData name="Wecková Katarína Mgr." userId="6bbd4f56-c72b-49c1-af96-05b03ff2c313" providerId="ADAL" clId="{46159F95-999B-4298-8123-9383FEFFDF42}" dt="2024-03-19T10:08:36.478" v="2851" actId="1076"/>
          <ac:spMkLst>
            <pc:docMk/>
            <pc:sldMk cId="3081072523" sldId="304"/>
            <ac:spMk id="6" creationId="{C25680F9-75A7-B6E4-B0A5-B39DB88807DB}"/>
          </ac:spMkLst>
        </pc:spChg>
        <pc:spChg chg="mod">
          <ac:chgData name="Wecková Katarína Mgr." userId="6bbd4f56-c72b-49c1-af96-05b03ff2c313" providerId="ADAL" clId="{46159F95-999B-4298-8123-9383FEFFDF42}" dt="2024-03-19T09:58:32.682" v="2790" actId="20577"/>
          <ac:spMkLst>
            <pc:docMk/>
            <pc:sldMk cId="3081072523" sldId="304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9T13:44:42.086" v="3605" actId="1076"/>
          <ac:picMkLst>
            <pc:docMk/>
            <pc:sldMk cId="3081072523" sldId="304"/>
            <ac:picMk id="3" creationId="{1ED2297B-6F10-B431-B487-96C8F13D22F4}"/>
          </ac:picMkLst>
        </pc:picChg>
        <pc:picChg chg="del">
          <ac:chgData name="Wecková Katarína Mgr." userId="6bbd4f56-c72b-49c1-af96-05b03ff2c313" providerId="ADAL" clId="{46159F95-999B-4298-8123-9383FEFFDF42}" dt="2024-03-19T09:57:45.520" v="2749" actId="478"/>
          <ac:picMkLst>
            <pc:docMk/>
            <pc:sldMk cId="3081072523" sldId="304"/>
            <ac:picMk id="4" creationId="{40C2D41C-51F3-FDCA-B064-DF3B660C07DF}"/>
          </ac:picMkLst>
        </pc:picChg>
        <pc:picChg chg="del">
          <ac:chgData name="Wecková Katarína Mgr." userId="6bbd4f56-c72b-49c1-af96-05b03ff2c313" providerId="ADAL" clId="{46159F95-999B-4298-8123-9383FEFFDF42}" dt="2024-03-19T09:57:46.210" v="2750" actId="478"/>
          <ac:picMkLst>
            <pc:docMk/>
            <pc:sldMk cId="3081072523" sldId="304"/>
            <ac:picMk id="7" creationId="{3B3B6CAC-FB54-4B0C-DFFA-3FFC55C49C1B}"/>
          </ac:picMkLst>
        </pc:picChg>
        <pc:picChg chg="add mod modCrop">
          <ac:chgData name="Wecková Katarína Mgr." userId="6bbd4f56-c72b-49c1-af96-05b03ff2c313" providerId="ADAL" clId="{46159F95-999B-4298-8123-9383FEFFDF42}" dt="2024-03-19T13:44:25.101" v="3603" actId="1076"/>
          <ac:picMkLst>
            <pc:docMk/>
            <pc:sldMk cId="3081072523" sldId="304"/>
            <ac:picMk id="8" creationId="{04300FBD-2943-D3E4-39B8-AB4447C2B025}"/>
          </ac:picMkLst>
        </pc:picChg>
        <pc:picChg chg="add mod modCrop">
          <ac:chgData name="Wecková Katarína Mgr." userId="6bbd4f56-c72b-49c1-af96-05b03ff2c313" providerId="ADAL" clId="{46159F95-999B-4298-8123-9383FEFFDF42}" dt="2024-03-19T13:44:27.629" v="3604" actId="1076"/>
          <ac:picMkLst>
            <pc:docMk/>
            <pc:sldMk cId="3081072523" sldId="304"/>
            <ac:picMk id="10" creationId="{FCD6543C-4D3F-0A2D-D86E-8CEA4DA43643}"/>
          </ac:picMkLst>
        </pc:picChg>
        <pc:picChg chg="del">
          <ac:chgData name="Wecková Katarína Mgr." userId="6bbd4f56-c72b-49c1-af96-05b03ff2c313" providerId="ADAL" clId="{46159F95-999B-4298-8123-9383FEFFDF42}" dt="2024-03-19T09:57:44.602" v="2748" actId="478"/>
          <ac:picMkLst>
            <pc:docMk/>
            <pc:sldMk cId="3081072523" sldId="304"/>
            <ac:picMk id="12" creationId="{7442FC67-C1C4-2240-4E0A-50A3A5A98F3A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3:47:26.473" v="3636" actId="20577"/>
        <pc:sldMkLst>
          <pc:docMk/>
          <pc:sldMk cId="537909126" sldId="305"/>
        </pc:sldMkLst>
        <pc:spChg chg="mod">
          <ac:chgData name="Wecková Katarína Mgr." userId="6bbd4f56-c72b-49c1-af96-05b03ff2c313" providerId="ADAL" clId="{46159F95-999B-4298-8123-9383FEFFDF42}" dt="2024-03-19T13:47:26.473" v="3636" actId="20577"/>
          <ac:spMkLst>
            <pc:docMk/>
            <pc:sldMk cId="537909126" sldId="305"/>
            <ac:spMk id="2" creationId="{B68164B2-8E10-8A16-0624-2AB264722906}"/>
          </ac:spMkLst>
        </pc:spChg>
        <pc:spChg chg="add del mod">
          <ac:chgData name="Wecková Katarína Mgr." userId="6bbd4f56-c72b-49c1-af96-05b03ff2c313" providerId="ADAL" clId="{46159F95-999B-4298-8123-9383FEFFDF42}" dt="2024-03-19T10:14:33.027" v="2891"/>
          <ac:spMkLst>
            <pc:docMk/>
            <pc:sldMk cId="537909126" sldId="305"/>
            <ac:spMk id="5" creationId="{8DF0947B-5995-93DC-D653-805F0425C462}"/>
          </ac:spMkLst>
        </pc:spChg>
        <pc:spChg chg="add">
          <ac:chgData name="Wecková Katarína Mgr." userId="6bbd4f56-c72b-49c1-af96-05b03ff2c313" providerId="ADAL" clId="{46159F95-999B-4298-8123-9383FEFFDF42}" dt="2024-03-19T10:16:37.525" v="2901"/>
          <ac:spMkLst>
            <pc:docMk/>
            <pc:sldMk cId="537909126" sldId="305"/>
            <ac:spMk id="11" creationId="{399881B7-1BD7-9C78-7E8F-AD90D83FCCD5}"/>
          </ac:spMkLst>
        </pc:spChg>
        <pc:picChg chg="del">
          <ac:chgData name="Wecková Katarína Mgr." userId="6bbd4f56-c72b-49c1-af96-05b03ff2c313" providerId="ADAL" clId="{46159F95-999B-4298-8123-9383FEFFDF42}" dt="2024-03-19T10:02:28.913" v="2820" actId="478"/>
          <ac:picMkLst>
            <pc:docMk/>
            <pc:sldMk cId="537909126" sldId="305"/>
            <ac:picMk id="3" creationId="{1ED2297B-6F10-B431-B487-96C8F13D22F4}"/>
          </ac:picMkLst>
        </pc:picChg>
        <pc:picChg chg="add mod">
          <ac:chgData name="Wecková Katarína Mgr." userId="6bbd4f56-c72b-49c1-af96-05b03ff2c313" providerId="ADAL" clId="{46159F95-999B-4298-8123-9383FEFFDF42}" dt="2024-03-19T10:14:39.912" v="2894" actId="14100"/>
          <ac:picMkLst>
            <pc:docMk/>
            <pc:sldMk cId="537909126" sldId="305"/>
            <ac:picMk id="8" creationId="{86C17584-D1F1-876E-5CF2-5A169905C74D}"/>
          </ac:picMkLst>
        </pc:picChg>
        <pc:picChg chg="add mod modCrop">
          <ac:chgData name="Wecková Katarína Mgr." userId="6bbd4f56-c72b-49c1-af96-05b03ff2c313" providerId="ADAL" clId="{46159F95-999B-4298-8123-9383FEFFDF42}" dt="2024-03-19T10:17:24.307" v="2909" actId="732"/>
          <ac:picMkLst>
            <pc:docMk/>
            <pc:sldMk cId="537909126" sldId="305"/>
            <ac:picMk id="10" creationId="{07F8DFE0-ACA5-0821-AA0D-E3622E525CB0}"/>
          </ac:picMkLst>
        </pc:picChg>
        <pc:picChg chg="add mod">
          <ac:chgData name="Wecková Katarína Mgr." userId="6bbd4f56-c72b-49c1-af96-05b03ff2c313" providerId="ADAL" clId="{46159F95-999B-4298-8123-9383FEFFDF42}" dt="2024-03-19T10:17:01.004" v="2907" actId="14100"/>
          <ac:picMkLst>
            <pc:docMk/>
            <pc:sldMk cId="537909126" sldId="305"/>
            <ac:picMk id="12" creationId="{A122F2F0-3F03-4D07-05CF-086CFF2DCE58}"/>
          </ac:picMkLst>
        </pc:picChg>
      </pc:sldChg>
      <pc:sldChg chg="addSp delSp modSp add mod">
        <pc:chgData name="Wecková Katarína Mgr." userId="6bbd4f56-c72b-49c1-af96-05b03ff2c313" providerId="ADAL" clId="{46159F95-999B-4298-8123-9383FEFFDF42}" dt="2024-03-19T13:47:47.751" v="3652" actId="20577"/>
        <pc:sldMkLst>
          <pc:docMk/>
          <pc:sldMk cId="1244123761" sldId="306"/>
        </pc:sldMkLst>
        <pc:spChg chg="mod">
          <ac:chgData name="Wecková Katarína Mgr." userId="6bbd4f56-c72b-49c1-af96-05b03ff2c313" providerId="ADAL" clId="{46159F95-999B-4298-8123-9383FEFFDF42}" dt="2024-03-19T13:47:47.751" v="3652" actId="20577"/>
          <ac:spMkLst>
            <pc:docMk/>
            <pc:sldMk cId="1244123761" sldId="306"/>
            <ac:spMk id="2" creationId="{B68164B2-8E10-8A16-0624-2AB264722906}"/>
          </ac:spMkLst>
        </pc:spChg>
        <pc:spChg chg="add del mod">
          <ac:chgData name="Wecková Katarína Mgr." userId="6bbd4f56-c72b-49c1-af96-05b03ff2c313" providerId="ADAL" clId="{46159F95-999B-4298-8123-9383FEFFDF42}" dt="2024-03-19T10:18:15.097" v="2913" actId="478"/>
          <ac:spMkLst>
            <pc:docMk/>
            <pc:sldMk cId="1244123761" sldId="306"/>
            <ac:spMk id="4" creationId="{BAD99F69-9DAF-3D0A-5310-D51013FBA462}"/>
          </ac:spMkLst>
        </pc:spChg>
        <pc:spChg chg="mod">
          <ac:chgData name="Wecková Katarína Mgr." userId="6bbd4f56-c72b-49c1-af96-05b03ff2c313" providerId="ADAL" clId="{46159F95-999B-4298-8123-9383FEFFDF42}" dt="2024-03-19T10:22:59.546" v="2950" actId="1076"/>
          <ac:spMkLst>
            <pc:docMk/>
            <pc:sldMk cId="1244123761" sldId="306"/>
            <ac:spMk id="6" creationId="{C25680F9-75A7-B6E4-B0A5-B39DB88807DB}"/>
          </ac:spMkLst>
        </pc:spChg>
        <pc:picChg chg="add mod">
          <ac:chgData name="Wecková Katarína Mgr." userId="6bbd4f56-c72b-49c1-af96-05b03ff2c313" providerId="ADAL" clId="{46159F95-999B-4298-8123-9383FEFFDF42}" dt="2024-03-19T10:21:54.999" v="2934" actId="14100"/>
          <ac:picMkLst>
            <pc:docMk/>
            <pc:sldMk cId="1244123761" sldId="306"/>
            <ac:picMk id="7" creationId="{11A8D2D0-924F-13AE-1736-66643358F6CB}"/>
          </ac:picMkLst>
        </pc:picChg>
        <pc:picChg chg="del">
          <ac:chgData name="Wecková Katarína Mgr." userId="6bbd4f56-c72b-49c1-af96-05b03ff2c313" providerId="ADAL" clId="{46159F95-999B-4298-8123-9383FEFFDF42}" dt="2024-03-19T10:18:14.502" v="2912" actId="478"/>
          <ac:picMkLst>
            <pc:docMk/>
            <pc:sldMk cId="1244123761" sldId="306"/>
            <ac:picMk id="8" creationId="{86C17584-D1F1-876E-5CF2-5A169905C74D}"/>
          </ac:picMkLst>
        </pc:picChg>
        <pc:picChg chg="del">
          <ac:chgData name="Wecková Katarína Mgr." userId="6bbd4f56-c72b-49c1-af96-05b03ff2c313" providerId="ADAL" clId="{46159F95-999B-4298-8123-9383FEFFDF42}" dt="2024-03-19T10:18:13.901" v="2911" actId="478"/>
          <ac:picMkLst>
            <pc:docMk/>
            <pc:sldMk cId="1244123761" sldId="306"/>
            <ac:picMk id="10" creationId="{07F8DFE0-ACA5-0821-AA0D-E3622E525CB0}"/>
          </ac:picMkLst>
        </pc:picChg>
        <pc:picChg chg="add mod">
          <ac:chgData name="Wecková Katarína Mgr." userId="6bbd4f56-c72b-49c1-af96-05b03ff2c313" providerId="ADAL" clId="{46159F95-999B-4298-8123-9383FEFFDF42}" dt="2024-03-19T10:21:58.802" v="2935" actId="14100"/>
          <ac:picMkLst>
            <pc:docMk/>
            <pc:sldMk cId="1244123761" sldId="306"/>
            <ac:picMk id="11" creationId="{8E9C78D0-DDF2-E175-5D48-60256327168D}"/>
          </ac:picMkLst>
        </pc:picChg>
        <pc:picChg chg="del">
          <ac:chgData name="Wecková Katarína Mgr." userId="6bbd4f56-c72b-49c1-af96-05b03ff2c313" providerId="ADAL" clId="{46159F95-999B-4298-8123-9383FEFFDF42}" dt="2024-03-19T10:18:15.970" v="2914" actId="478"/>
          <ac:picMkLst>
            <pc:docMk/>
            <pc:sldMk cId="1244123761" sldId="306"/>
            <ac:picMk id="12" creationId="{A122F2F0-3F03-4D07-05CF-086CFF2DCE58}"/>
          </ac:picMkLst>
        </pc:picChg>
        <pc:picChg chg="add mod">
          <ac:chgData name="Wecková Katarína Mgr." userId="6bbd4f56-c72b-49c1-af96-05b03ff2c313" providerId="ADAL" clId="{46159F95-999B-4298-8123-9383FEFFDF42}" dt="2024-03-19T10:22:52.049" v="2949" actId="14100"/>
          <ac:picMkLst>
            <pc:docMk/>
            <pc:sldMk cId="1244123761" sldId="306"/>
            <ac:picMk id="18434" creationId="{02F3E87D-6CC7-6275-52F6-44BB32802346}"/>
          </ac:picMkLst>
        </pc:picChg>
      </pc:sldChg>
      <pc:sldChg chg="modSp add mod">
        <pc:chgData name="Wecková Katarína Mgr." userId="6bbd4f56-c72b-49c1-af96-05b03ff2c313" providerId="ADAL" clId="{46159F95-999B-4298-8123-9383FEFFDF42}" dt="2024-03-19T12:53:29.256" v="3450" actId="20577"/>
        <pc:sldMkLst>
          <pc:docMk/>
          <pc:sldMk cId="3953263676" sldId="307"/>
        </pc:sldMkLst>
        <pc:spChg chg="mod">
          <ac:chgData name="Wecková Katarína Mgr." userId="6bbd4f56-c72b-49c1-af96-05b03ff2c313" providerId="ADAL" clId="{46159F95-999B-4298-8123-9383FEFFDF42}" dt="2024-03-19T12:53:29.256" v="3450" actId="20577"/>
          <ac:spMkLst>
            <pc:docMk/>
            <pc:sldMk cId="3953263676" sldId="307"/>
            <ac:spMk id="3" creationId="{00000000-0000-0000-0000-000000000000}"/>
          </ac:spMkLst>
        </pc:spChg>
      </pc:sldChg>
      <pc:sldChg chg="modSp add mod ord">
        <pc:chgData name="Wecková Katarína Mgr." userId="6bbd4f56-c72b-49c1-af96-05b03ff2c313" providerId="ADAL" clId="{46159F95-999B-4298-8123-9383FEFFDF42}" dt="2024-03-20T12:00:33.371" v="3660"/>
        <pc:sldMkLst>
          <pc:docMk/>
          <pc:sldMk cId="747174478" sldId="308"/>
        </pc:sldMkLst>
        <pc:spChg chg="mod">
          <ac:chgData name="Wecková Katarína Mgr." userId="6bbd4f56-c72b-49c1-af96-05b03ff2c313" providerId="ADAL" clId="{46159F95-999B-4298-8123-9383FEFFDF42}" dt="2024-03-19T13:04:35.416" v="3583" actId="20577"/>
          <ac:spMkLst>
            <pc:docMk/>
            <pc:sldMk cId="747174478" sldId="308"/>
            <ac:spMk id="4" creationId="{00000000-0000-0000-0000-000000000000}"/>
          </ac:spMkLst>
        </pc:spChg>
      </pc:sldChg>
      <pc:sldChg chg="addSp delSp modSp add mod">
        <pc:chgData name="Wecková Katarína Mgr." userId="6bbd4f56-c72b-49c1-af96-05b03ff2c313" providerId="ADAL" clId="{46159F95-999B-4298-8123-9383FEFFDF42}" dt="2024-03-19T12:45:41.228" v="3412" actId="5793"/>
        <pc:sldMkLst>
          <pc:docMk/>
          <pc:sldMk cId="2956001139" sldId="309"/>
        </pc:sldMkLst>
        <pc:spChg chg="mod">
          <ac:chgData name="Wecková Katarína Mgr." userId="6bbd4f56-c72b-49c1-af96-05b03ff2c313" providerId="ADAL" clId="{46159F95-999B-4298-8123-9383FEFFDF42}" dt="2024-03-19T12:32:12.432" v="3361" actId="20577"/>
          <ac:spMkLst>
            <pc:docMk/>
            <pc:sldMk cId="2956001139" sldId="309"/>
            <ac:spMk id="2" creationId="{B68164B2-8E10-8A16-0624-2AB264722906}"/>
          </ac:spMkLst>
        </pc:spChg>
        <pc:spChg chg="mod">
          <ac:chgData name="Wecková Katarína Mgr." userId="6bbd4f56-c72b-49c1-af96-05b03ff2c313" providerId="ADAL" clId="{46159F95-999B-4298-8123-9383FEFFDF42}" dt="2024-03-19T12:45:41.228" v="3412" actId="5793"/>
          <ac:spMkLst>
            <pc:docMk/>
            <pc:sldMk cId="2956001139" sldId="309"/>
            <ac:spMk id="18" creationId="{8FB7A098-26A5-7E58-AF13-E2A54B868C1E}"/>
          </ac:spMkLst>
        </pc:spChg>
        <pc:picChg chg="add mod">
          <ac:chgData name="Wecková Katarína Mgr." userId="6bbd4f56-c72b-49c1-af96-05b03ff2c313" providerId="ADAL" clId="{46159F95-999B-4298-8123-9383FEFFDF42}" dt="2024-03-19T12:41:43.099" v="3395" actId="1076"/>
          <ac:picMkLst>
            <pc:docMk/>
            <pc:sldMk cId="2956001139" sldId="309"/>
            <ac:picMk id="4" creationId="{1D18933C-ACE0-EA9E-E6E8-C46A5E619049}"/>
          </ac:picMkLst>
        </pc:picChg>
        <pc:picChg chg="del">
          <ac:chgData name="Wecková Katarína Mgr." userId="6bbd4f56-c72b-49c1-af96-05b03ff2c313" providerId="ADAL" clId="{46159F95-999B-4298-8123-9383FEFFDF42}" dt="2024-03-19T12:32:14.697" v="3363" actId="478"/>
          <ac:picMkLst>
            <pc:docMk/>
            <pc:sldMk cId="2956001139" sldId="309"/>
            <ac:picMk id="7" creationId="{11A8D2D0-924F-13AE-1736-66643358F6CB}"/>
          </ac:picMkLst>
        </pc:picChg>
        <pc:picChg chg="add mod">
          <ac:chgData name="Wecková Katarína Mgr." userId="6bbd4f56-c72b-49c1-af96-05b03ff2c313" providerId="ADAL" clId="{46159F95-999B-4298-8123-9383FEFFDF42}" dt="2024-03-19T12:41:36.187" v="3393" actId="1076"/>
          <ac:picMkLst>
            <pc:docMk/>
            <pc:sldMk cId="2956001139" sldId="309"/>
            <ac:picMk id="8" creationId="{4A64C114-5FB3-FA96-838C-3F471B741FC9}"/>
          </ac:picMkLst>
        </pc:picChg>
        <pc:picChg chg="add mod modCrop">
          <ac:chgData name="Wecková Katarína Mgr." userId="6bbd4f56-c72b-49c1-af96-05b03ff2c313" providerId="ADAL" clId="{46159F95-999B-4298-8123-9383FEFFDF42}" dt="2024-03-19T12:40:39.146" v="3390" actId="732"/>
          <ac:picMkLst>
            <pc:docMk/>
            <pc:sldMk cId="2956001139" sldId="309"/>
            <ac:picMk id="10" creationId="{756CB60E-2459-93FB-2035-6BAEAF8BC313}"/>
          </ac:picMkLst>
        </pc:picChg>
        <pc:picChg chg="del">
          <ac:chgData name="Wecková Katarína Mgr." userId="6bbd4f56-c72b-49c1-af96-05b03ff2c313" providerId="ADAL" clId="{46159F95-999B-4298-8123-9383FEFFDF42}" dt="2024-03-19T12:32:15.249" v="3364" actId="478"/>
          <ac:picMkLst>
            <pc:docMk/>
            <pc:sldMk cId="2956001139" sldId="309"/>
            <ac:picMk id="11" creationId="{8E9C78D0-DDF2-E175-5D48-60256327168D}"/>
          </ac:picMkLst>
        </pc:picChg>
        <pc:picChg chg="del">
          <ac:chgData name="Wecková Katarína Mgr." userId="6bbd4f56-c72b-49c1-af96-05b03ff2c313" providerId="ADAL" clId="{46159F95-999B-4298-8123-9383FEFFDF42}" dt="2024-03-19T12:32:13.824" v="3362" actId="478"/>
          <ac:picMkLst>
            <pc:docMk/>
            <pc:sldMk cId="2956001139" sldId="309"/>
            <ac:picMk id="18434" creationId="{02F3E87D-6CC7-6275-52F6-44BB32802346}"/>
          </ac:picMkLst>
        </pc:picChg>
      </pc:sldChg>
      <pc:sldChg chg="add del">
        <pc:chgData name="Wecková Katarína Mgr." userId="6bbd4f56-c72b-49c1-af96-05b03ff2c313" providerId="ADAL" clId="{46159F95-999B-4298-8123-9383FEFFDF42}" dt="2024-03-19T12:32:20.648" v="3366"/>
        <pc:sldMkLst>
          <pc:docMk/>
          <pc:sldMk cId="154811112" sldId="3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11.06.2024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11.06.2024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zilinaklima.sk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260157" y="5766775"/>
            <a:ext cx="18332511" cy="2462213"/>
          </a:xfrm>
        </p:spPr>
        <p:txBody>
          <a:bodyPr/>
          <a:lstStyle/>
          <a:p>
            <a:pPr algn="ctr"/>
            <a:r>
              <a:rPr lang="sk-SK"/>
              <a:t>Zmierňovanie a prispôsobovanie sa zmene klímy v meste Žilina</a:t>
            </a:r>
          </a:p>
        </p:txBody>
      </p:sp>
      <p:sp>
        <p:nvSpPr>
          <p:cNvPr id="6" name="Plassholder for tekst 5"/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/>
              <a:t>Mgr. Katarína Wecková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5"/>
          </p:nvPr>
        </p:nvSpPr>
        <p:spPr>
          <a:xfrm>
            <a:off x="10235243" y="12613656"/>
            <a:ext cx="6767125" cy="461665"/>
          </a:xfrm>
        </p:spPr>
        <p:txBody>
          <a:bodyPr/>
          <a:lstStyle/>
          <a:p>
            <a:r>
              <a:rPr lang="sk-SK" b="1" dirty="0"/>
              <a:t>Mesto Žilina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3985698" cy="553998"/>
          </a:xfrm>
        </p:spPr>
        <p:txBody>
          <a:bodyPr/>
          <a:lstStyle/>
          <a:p>
            <a:r>
              <a:rPr lang="sk-SK" dirty="0"/>
              <a:t>21. 3. 2024</a:t>
            </a:r>
          </a:p>
        </p:txBody>
      </p:sp>
      <p:sp>
        <p:nvSpPr>
          <p:cNvPr id="10" name="AutoShape 2" descr="Logo Žilina">
            <a:extLst>
              <a:ext uri="{FF2B5EF4-FFF2-40B4-BE49-F238E27FC236}">
                <a16:creationId xmlns:a16="http://schemas.microsoft.com/office/drawing/2014/main" id="{1B4B3582-E8AA-6EBC-465D-14EF61B207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8013" y="67040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8" name="Picture 4" descr="Povoľovanie používania symbolov mesta - Mesto Žilina">
            <a:extLst>
              <a:ext uri="{FF2B5EF4-FFF2-40B4-BE49-F238E27FC236}">
                <a16:creationId xmlns:a16="http://schemas.microsoft.com/office/drawing/2014/main" id="{A5A9840C-BE90-28DA-020D-5E9F2009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727" y="565240"/>
            <a:ext cx="1517262" cy="163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AFFE7CF-7058-070C-4FD2-3EA5EDA2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542" y="565240"/>
            <a:ext cx="1308288" cy="163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pozemné vozidlo, doprava, vozidlo, koleso&#10;&#10;Automaticky generovaný popis">
            <a:extLst>
              <a:ext uri="{FF2B5EF4-FFF2-40B4-BE49-F238E27FC236}">
                <a16:creationId xmlns:a16="http://schemas.microsoft.com/office/drawing/2014/main" id="{3FEF81DF-AADC-DE66-AEF0-118ADE37D31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453" y="211064"/>
            <a:ext cx="8255974" cy="5489344"/>
          </a:xfr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11" y="1127108"/>
            <a:ext cx="4980934" cy="2718693"/>
          </a:xfrm>
        </p:spPr>
        <p:txBody>
          <a:bodyPr/>
          <a:lstStyle/>
          <a:p>
            <a:r>
              <a:rPr lang="sk-SK" sz="4000" dirty="0"/>
              <a:t>Elektromobily na rozvoz stravy pre seniorov</a:t>
            </a:r>
          </a:p>
          <a:p>
            <a:endParaRPr lang="en-US" sz="4000" dirty="0"/>
          </a:p>
        </p:txBody>
      </p:sp>
      <p:pic>
        <p:nvPicPr>
          <p:cNvPr id="8" name="Obrázok 7" descr="Obrázok, na ktorom je text, vozidlo, pozemné vozidlo, doprava&#10;&#10;Automaticky generovaný popis">
            <a:extLst>
              <a:ext uri="{FF2B5EF4-FFF2-40B4-BE49-F238E27FC236}">
                <a16:creationId xmlns:a16="http://schemas.microsoft.com/office/drawing/2014/main" id="{93E2F6EF-F88C-DC33-5A3F-8CA690F071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6427" y="5700408"/>
            <a:ext cx="7858615" cy="522514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68CF4-E239-E427-844C-6F58212A8624}"/>
              </a:ext>
            </a:extLst>
          </p:cNvPr>
          <p:cNvSpPr txBox="1">
            <a:spLocks/>
          </p:cNvSpPr>
          <p:nvPr/>
        </p:nvSpPr>
        <p:spPr>
          <a:xfrm>
            <a:off x="55086" y="4976446"/>
            <a:ext cx="5215973" cy="7303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Nahradenie dvoch benzínových automobilov za elektromobily,</a:t>
            </a:r>
          </a:p>
          <a:p>
            <a:r>
              <a:rPr lang="sk-SK" sz="4400" dirty="0"/>
              <a:t>úspora 1562 l benzínu/rok,</a:t>
            </a:r>
          </a:p>
          <a:p>
            <a:r>
              <a:rPr lang="sk-SK" sz="4400" dirty="0"/>
              <a:t>zníženie emisií o 3,7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 err="1"/>
              <a:t>ekv</a:t>
            </a:r>
            <a:r>
              <a:rPr lang="sk-SK" sz="4400" dirty="0"/>
              <a:t>./rok za rok 2023 (3-12).</a:t>
            </a:r>
            <a:endParaRPr lang="sk-SK" sz="4400" baseline="-250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355144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433156"/>
            <a:ext cx="12277306" cy="9515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300" b="1" dirty="0"/>
              <a:t>Park Svätého Juraja v Trnovom</a:t>
            </a:r>
          </a:p>
          <a:p>
            <a:r>
              <a:rPr lang="sk-SK" sz="3900" dirty="0"/>
              <a:t>prírodný park v centre prímestskej časti </a:t>
            </a:r>
            <a:r>
              <a:rPr lang="sk-SK" sz="3900" dirty="0" err="1"/>
              <a:t>Trnové</a:t>
            </a:r>
            <a:r>
              <a:rPr lang="sk-SK" sz="3900" dirty="0"/>
              <a:t>,</a:t>
            </a:r>
          </a:p>
          <a:p>
            <a:r>
              <a:rPr lang="sk-SK" sz="3900" dirty="0"/>
              <a:t>výsadba drevín, trvaliek, lúčneho porastu, obnova prirodzenej mokrade, extenzívne a intenzívne trávniky,</a:t>
            </a:r>
          </a:p>
          <a:p>
            <a:r>
              <a:rPr lang="sk-SK" sz="3900" dirty="0"/>
              <a:t>vybudovanie mlatových chodníkov a dreveného chodníka cez prírodnú mokraď,</a:t>
            </a:r>
          </a:p>
          <a:p>
            <a:r>
              <a:rPr lang="sk-SK" sz="3900" dirty="0"/>
              <a:t>vybudovanie prírodného herného priestoru.</a:t>
            </a:r>
          </a:p>
          <a:p>
            <a:pPr marL="0" indent="0">
              <a:buNone/>
            </a:pPr>
            <a:r>
              <a:rPr lang="sk-SK" sz="3900" b="1" dirty="0"/>
              <a:t>Cieľ aktivity</a:t>
            </a:r>
          </a:p>
          <a:p>
            <a:r>
              <a:rPr lang="sk-SK" sz="3900" dirty="0"/>
              <a:t>Zníženie emisií </a:t>
            </a:r>
            <a:r>
              <a:rPr lang="sk-SK" sz="4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0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3900" dirty="0"/>
              <a:t> o 1,7 t </a:t>
            </a:r>
            <a:r>
              <a:rPr lang="sk-SK" sz="4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0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3900" dirty="0"/>
              <a:t>/rok, zadržiavanie vody v krajine, znižovanie lokálnej teploty prostredia, znižovanie prašnosti, zlepšovanie kvality ovzdušia, zvýšenie biodiverzity.</a:t>
            </a:r>
          </a:p>
          <a:p>
            <a:pPr marL="0" indent="0">
              <a:buNone/>
            </a:pPr>
            <a:endParaRPr lang="sk-SK" b="1" dirty="0"/>
          </a:p>
          <a:p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  <a:endParaRPr lang="en-GB" sz="4400" dirty="0"/>
          </a:p>
        </p:txBody>
      </p:sp>
      <p:sp>
        <p:nvSpPr>
          <p:cNvPr id="8" name="Zástupný objekt pre obrázok 5">
            <a:extLst>
              <a:ext uri="{FF2B5EF4-FFF2-40B4-BE49-F238E27FC236}">
                <a16:creationId xmlns:a16="http://schemas.microsoft.com/office/drawing/2014/main" id="{5DDAD142-E81C-47B6-BEC5-CFDF1F6C93A8}"/>
              </a:ext>
            </a:extLst>
          </p:cNvPr>
          <p:cNvSpPr txBox="1">
            <a:spLocks/>
          </p:cNvSpPr>
          <p:nvPr/>
        </p:nvSpPr>
        <p:spPr>
          <a:xfrm>
            <a:off x="14710618" y="-62347"/>
            <a:ext cx="9690988" cy="13714413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pic>
        <p:nvPicPr>
          <p:cNvPr id="7" name="Zástupný objekt pre obrázok 6" descr="Obrázok, na ktorom je strom, exteriér, rastlina, budova&#10;&#10;Automaticky generovaný popis">
            <a:extLst>
              <a:ext uri="{FF2B5EF4-FFF2-40B4-BE49-F238E27FC236}">
                <a16:creationId xmlns:a16="http://schemas.microsoft.com/office/drawing/2014/main" id="{D19A50A7-2149-18D0-0220-F668A6DF39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2677775" y="2011363"/>
            <a:ext cx="13714413" cy="9691687"/>
          </a:xfrm>
        </p:spPr>
      </p:pic>
    </p:spTree>
    <p:extLst>
      <p:ext uri="{BB962C8B-B14F-4D97-AF65-F5344CB8AC3E}">
        <p14:creationId xmlns:p14="http://schemas.microsoft.com/office/powerpoint/2010/main" val="354441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11" y="1127108"/>
            <a:ext cx="4980934" cy="2103140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Park Svätého Juraja v Trnovom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250972" y="6318476"/>
            <a:ext cx="5215973" cy="8164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Pôvodný stav</a:t>
            </a:r>
          </a:p>
          <a:p>
            <a:endParaRPr lang="sk-SK" sz="4400" dirty="0"/>
          </a:p>
        </p:txBody>
      </p:sp>
      <p:pic>
        <p:nvPicPr>
          <p:cNvPr id="3" name="Obrázok 2" descr="Obrázok, na ktorom je exteriér, oblak, nebo, strom&#10;&#10;Automaticky generovaný popis">
            <a:extLst>
              <a:ext uri="{FF2B5EF4-FFF2-40B4-BE49-F238E27FC236}">
                <a16:creationId xmlns:a16="http://schemas.microsoft.com/office/drawing/2014/main" id="{CDA07F0D-4746-DB7C-1482-28BAB0C025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055" y="-17585"/>
            <a:ext cx="9967094" cy="6644729"/>
          </a:xfrm>
          <a:prstGeom prst="rect">
            <a:avLst/>
          </a:prstGeom>
        </p:spPr>
      </p:pic>
      <p:pic>
        <p:nvPicPr>
          <p:cNvPr id="5" name="Obrázok 4" descr="Obrázok, na ktorom je exteriér, tráva, nebo, strom&#10;&#10;Automaticky generovaný popis">
            <a:extLst>
              <a:ext uri="{FF2B5EF4-FFF2-40B4-BE49-F238E27FC236}">
                <a16:creationId xmlns:a16="http://schemas.microsoft.com/office/drawing/2014/main" id="{40B2A727-8A2B-7C10-A065-F2BD347B00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431" y="7087268"/>
            <a:ext cx="9940718" cy="66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89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11" y="1127108"/>
            <a:ext cx="4980934" cy="2103140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Park Svätého Juraja v Trnovom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5215973" cy="8164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65 stromov,</a:t>
            </a:r>
          </a:p>
          <a:p>
            <a:r>
              <a:rPr lang="sk-SK" sz="4400" dirty="0"/>
              <a:t>370 ks kríkov,</a:t>
            </a:r>
          </a:p>
          <a:p>
            <a:r>
              <a:rPr lang="sk-SK" sz="4400" dirty="0"/>
              <a:t>271 ks </a:t>
            </a:r>
            <a:r>
              <a:rPr lang="sk-SK" sz="4400" dirty="0" err="1"/>
              <a:t>cibuľovín</a:t>
            </a:r>
            <a:r>
              <a:rPr lang="sk-SK" sz="4400" dirty="0"/>
              <a:t>,</a:t>
            </a:r>
          </a:p>
          <a:p>
            <a:r>
              <a:rPr lang="sk-SK" sz="4400" dirty="0"/>
              <a:t>1 143 ks okrasných tráv,</a:t>
            </a:r>
          </a:p>
          <a:p>
            <a:r>
              <a:rPr lang="sk-SK" sz="4400" dirty="0"/>
              <a:t>11 500 ks trvaliek.</a:t>
            </a:r>
          </a:p>
          <a:p>
            <a:endParaRPr lang="sk-SK" sz="4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372425F-583F-7319-593F-D23FF4E5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594" y="0"/>
            <a:ext cx="18913231" cy="85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15CD8BF-4D36-9E0E-D861-6BD9B93E0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29"/>
          <a:stretch/>
        </p:blipFill>
        <p:spPr bwMode="auto">
          <a:xfrm>
            <a:off x="5485563" y="8529844"/>
            <a:ext cx="9438646" cy="52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adržiava vodu a ochladzuje. Pri Žiline vytvorili prírodný park - SME | MY  Žilina">
            <a:extLst>
              <a:ext uri="{FF2B5EF4-FFF2-40B4-BE49-F238E27FC236}">
                <a16:creationId xmlns:a16="http://schemas.microsoft.com/office/drawing/2014/main" id="{968138F9-3213-D957-B4C0-F37201EED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4708" y="8529844"/>
            <a:ext cx="7816117" cy="52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8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11" y="1127108"/>
            <a:ext cx="4980934" cy="2103140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Park Svätého Juraja v Trnovom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5086" y="3230248"/>
            <a:ext cx="5215973" cy="90492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Ukončenie realizačných prác 8/2022</a:t>
            </a:r>
          </a:p>
          <a:p>
            <a:endParaRPr lang="sk-SK" sz="4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213578-2F6C-0700-69ED-DA6F7B4F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3254" y="37409"/>
            <a:ext cx="5405054" cy="119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B173A78-C1FD-BE75-04BD-BEDBCAE89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5" y="6355918"/>
            <a:ext cx="12621479" cy="567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C85FBC4-4709-E372-4E62-F320814E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8308" y="37409"/>
            <a:ext cx="5405054" cy="119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4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2103140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Park Svätého Juraja v Trnovom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5086" y="5187462"/>
            <a:ext cx="5215973" cy="70920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Vývoj vegetácie po realizácii v parku počas roka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D490343-4D83-E74D-2B5E-D5AD68AF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702" y="-9683"/>
            <a:ext cx="9525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A7338B-16C9-3537-8EB2-E1EB9A22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5568" y="6314916"/>
            <a:ext cx="9715257" cy="64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9114350-776B-D526-2ECF-A9640D26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5568" y="9683"/>
            <a:ext cx="9715257" cy="6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1D66BB3-14F8-FF8A-51BA-A1FBC70FD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9701" y="6314916"/>
            <a:ext cx="9305867" cy="64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8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384135" y="3937332"/>
            <a:ext cx="12277306" cy="9187986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/>
              <a:t>Zelená strecha na budove mestského úradu</a:t>
            </a:r>
          </a:p>
          <a:p>
            <a:r>
              <a:rPr lang="sk-SK" sz="3600" dirty="0"/>
              <a:t>odstránenie starých strešných vrstiev a inštalácia nových s lepšími tepelnoizolačnými vlastnosťami,</a:t>
            </a:r>
          </a:p>
          <a:p>
            <a:r>
              <a:rPr lang="sk-SK" sz="3600" dirty="0"/>
              <a:t>realizovanie vegetačných vrstiev a extenzívneho porastu suchomilnými rastlinami.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Cieľ aktivity</a:t>
            </a:r>
          </a:p>
          <a:p>
            <a:r>
              <a:rPr lang="sk-SK" sz="3600" dirty="0"/>
              <a:t>zníženie emisií CO2, zadržiavanie vody v krajine, znižovanie lokálnej teploty prostredia, znižovanie prašnosti, zlepšovanie mikroklimatických podmienok, zlepšenie tepelnoizolačných vlastností strešnej konštrukcie.</a:t>
            </a:r>
          </a:p>
          <a:p>
            <a:endParaRPr lang="sk-SK" sz="3600" dirty="0"/>
          </a:p>
          <a:p>
            <a:endParaRPr lang="sk-SK" sz="36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103622" y="2729751"/>
            <a:ext cx="12277305" cy="1395254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  <a:endParaRPr lang="en-GB" sz="4400" dirty="0"/>
          </a:p>
          <a:p>
            <a:endParaRPr lang="en-GB" dirty="0"/>
          </a:p>
        </p:txBody>
      </p:sp>
      <p:pic>
        <p:nvPicPr>
          <p:cNvPr id="12" name="Zástupný objekt pre obrázok 11" descr="Obrázok, na ktorom je exteriér, oblak, nebo, budova&#10;&#10;Automaticky generovaný popis">
            <a:extLst>
              <a:ext uri="{FF2B5EF4-FFF2-40B4-BE49-F238E27FC236}">
                <a16:creationId xmlns:a16="http://schemas.microsoft.com/office/drawing/2014/main" id="{67256B3C-36C5-9399-EAD7-A963919D86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8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2482731"/>
          </a:xfrm>
        </p:spPr>
        <p:txBody>
          <a:bodyPr/>
          <a:lstStyle/>
          <a:p>
            <a:pPr marL="0" indent="0">
              <a:buNone/>
            </a:pPr>
            <a:r>
              <a:rPr lang="sk-SK" sz="4400" b="1" dirty="0"/>
              <a:t>Zelená strecha </a:t>
            </a:r>
          </a:p>
          <a:p>
            <a:pPr marL="0" indent="0">
              <a:buNone/>
            </a:pPr>
            <a:r>
              <a:rPr lang="sk-SK" sz="4400" b="1" dirty="0"/>
              <a:t>na budove MsÚ 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5086" y="5187462"/>
            <a:ext cx="5215973" cy="70920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Pôvodný stav</a:t>
            </a:r>
          </a:p>
        </p:txBody>
      </p:sp>
      <p:pic>
        <p:nvPicPr>
          <p:cNvPr id="4" name="Obrázok 3" descr="Obrázok, na ktorom je exteriér, budova, nebo, oblak&#10;&#10;Automaticky generovaný popis">
            <a:extLst>
              <a:ext uri="{FF2B5EF4-FFF2-40B4-BE49-F238E27FC236}">
                <a16:creationId xmlns:a16="http://schemas.microsoft.com/office/drawing/2014/main" id="{1DFB05FE-4864-7067-6A62-5E7713E78B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586" y="0"/>
            <a:ext cx="8546121" cy="6409590"/>
          </a:xfrm>
          <a:prstGeom prst="rect">
            <a:avLst/>
          </a:prstGeom>
        </p:spPr>
      </p:pic>
      <p:pic>
        <p:nvPicPr>
          <p:cNvPr id="7" name="Obrázok 6" descr="Obrázok, na ktorom je exteriér, nebo, budova, cesta&#10;&#10;Automaticky generovaný popis">
            <a:extLst>
              <a:ext uri="{FF2B5EF4-FFF2-40B4-BE49-F238E27FC236}">
                <a16:creationId xmlns:a16="http://schemas.microsoft.com/office/drawing/2014/main" id="{A6B29FE4-1D07-5E6F-6F18-E13B815BA5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586" y="6409590"/>
            <a:ext cx="8546118" cy="6409589"/>
          </a:xfrm>
          <a:prstGeom prst="rect">
            <a:avLst/>
          </a:prstGeom>
        </p:spPr>
      </p:pic>
      <p:pic>
        <p:nvPicPr>
          <p:cNvPr id="9" name="Obrázok 8" descr="Obrázok, na ktorom je nebo, exteriér, strom, zem&#10;&#10;Automaticky generovaný popis">
            <a:extLst>
              <a:ext uri="{FF2B5EF4-FFF2-40B4-BE49-F238E27FC236}">
                <a16:creationId xmlns:a16="http://schemas.microsoft.com/office/drawing/2014/main" id="{1E529E2D-59D7-FC5F-600E-0BA0319E96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4707" y="1"/>
            <a:ext cx="8546118" cy="6409589"/>
          </a:xfrm>
          <a:prstGeom prst="rect">
            <a:avLst/>
          </a:prstGeom>
        </p:spPr>
      </p:pic>
      <p:pic>
        <p:nvPicPr>
          <p:cNvPr id="11" name="Obrázok 10" descr="Obrázok, na ktorom je exteriér, zem, cesta, chodník&#10;&#10;Automaticky generovaný popis">
            <a:extLst>
              <a:ext uri="{FF2B5EF4-FFF2-40B4-BE49-F238E27FC236}">
                <a16:creationId xmlns:a16="http://schemas.microsoft.com/office/drawing/2014/main" id="{A7ACF7CC-1B7F-482B-22F8-7BEEDE138D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4707" y="6409590"/>
            <a:ext cx="8546118" cy="64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2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2359620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Zelená strecha </a:t>
            </a:r>
          </a:p>
          <a:p>
            <a:pPr marL="0" indent="0">
              <a:buNone/>
            </a:pPr>
            <a:r>
              <a:rPr lang="sk-SK" sz="4000" b="1" dirty="0"/>
              <a:t>na budove MsÚ 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5086" y="5187462"/>
            <a:ext cx="5215973" cy="70920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620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</a:t>
            </a:r>
            <a:r>
              <a:rPr lang="sk-SK" sz="44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30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/>
              <a:t>extenzívnej vegetačnej strechy,</a:t>
            </a:r>
          </a:p>
          <a:p>
            <a:r>
              <a:rPr lang="sk-SK" sz="4400" dirty="0"/>
              <a:t>zníženie emisií -  1,6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 err="1"/>
              <a:t>ekv</a:t>
            </a:r>
            <a:r>
              <a:rPr lang="sk-SK" sz="4400" dirty="0"/>
              <a:t>./rok.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D06239A-45A0-EFBE-945C-861C71C70A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367" y="-1"/>
            <a:ext cx="6171486" cy="1371441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6769331-AE4A-C831-E44A-BD60D9437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9339" y="0"/>
            <a:ext cx="6171486" cy="1371441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2F7D962-73B1-7149-DAA2-2665198C1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7853" y="0"/>
            <a:ext cx="6171486" cy="137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6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2482731"/>
          </a:xfrm>
        </p:spPr>
        <p:txBody>
          <a:bodyPr/>
          <a:lstStyle/>
          <a:p>
            <a:pPr marL="0" indent="0">
              <a:buNone/>
            </a:pPr>
            <a:r>
              <a:rPr lang="sk-SK" sz="4400" b="1" dirty="0"/>
              <a:t>Zelená strecha </a:t>
            </a:r>
          </a:p>
          <a:p>
            <a:pPr marL="0" indent="0">
              <a:buNone/>
            </a:pPr>
            <a:r>
              <a:rPr lang="sk-SK" sz="4400" b="1" dirty="0"/>
              <a:t>na budove MsÚ 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5086" y="5187462"/>
            <a:ext cx="5215973" cy="70920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620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</a:t>
            </a:r>
            <a:r>
              <a:rPr lang="sk-SK" sz="44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30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/>
              <a:t>extenzívnej vegetačnej strechy,</a:t>
            </a:r>
          </a:p>
          <a:p>
            <a:r>
              <a:rPr lang="sk-SK" sz="4400" dirty="0"/>
              <a:t>zníženie emisií-  1,6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 err="1"/>
              <a:t>ekv</a:t>
            </a:r>
            <a:r>
              <a:rPr lang="sk-SK" sz="4400" dirty="0"/>
              <a:t>./rok.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49A248B-DEA5-17BC-04CF-9B7ADEA64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108" y="219883"/>
            <a:ext cx="13942458" cy="627410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B422B6A-1062-8ABC-E9CB-5B18CE8013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108" y="7220424"/>
            <a:ext cx="13942458" cy="62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 projektu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05858" y="3393831"/>
            <a:ext cx="21861705" cy="8886622"/>
          </a:xfrm>
        </p:spPr>
        <p:txBody>
          <a:bodyPr>
            <a:normAutofit fontScale="92500" lnSpcReduction="20000"/>
          </a:bodyPr>
          <a:lstStyle/>
          <a:p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„Zmierňovanie a prispôsobovanie sa zmene klímy“ (SK-Klíma)</a:t>
            </a:r>
          </a:p>
          <a:p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 z Nórskeho finančného mechanizmu 2014 – 2021 </a:t>
            </a:r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 výške: 1 281 395 EUR</a:t>
            </a:r>
          </a:p>
          <a:p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Financovanie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 štátneho rozpočtu Slovenskej republiky vo výške: 226 129 EUR</a:t>
            </a:r>
          </a:p>
          <a:p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Spolufinancovanie vo výške: 79 344 EUR</a:t>
            </a:r>
          </a:p>
          <a:p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Začiatok projektu 2/2021 ukončenie projektu 4/2024</a:t>
            </a:r>
            <a:endParaRPr lang="sk-SK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Základné údaje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491345"/>
            <a:ext cx="12277306" cy="91256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b="1" dirty="0"/>
          </a:p>
          <a:p>
            <a:pPr marL="0" indent="0">
              <a:buNone/>
            </a:pPr>
            <a:r>
              <a:rPr lang="sk-SK" sz="4400" b="1" dirty="0"/>
              <a:t>Revitalizácia plochy pred budovou mestského úradu</a:t>
            </a:r>
          </a:p>
          <a:p>
            <a:r>
              <a:rPr lang="sk-SK" sz="4400" dirty="0"/>
              <a:t>vybudovanie </a:t>
            </a:r>
            <a:r>
              <a:rPr lang="sk-SK" sz="4400" dirty="0" err="1"/>
              <a:t>relaxačno</a:t>
            </a:r>
            <a:r>
              <a:rPr lang="sk-SK" sz="4400" dirty="0"/>
              <a:t> – </a:t>
            </a:r>
            <a:r>
              <a:rPr lang="sk-SK" sz="4400" dirty="0" err="1"/>
              <a:t>edukatívneho</a:t>
            </a:r>
            <a:r>
              <a:rPr lang="sk-SK" sz="4400" dirty="0"/>
              <a:t> priestoru, </a:t>
            </a:r>
          </a:p>
          <a:p>
            <a:r>
              <a:rPr lang="sk-SK" sz="4400" dirty="0"/>
              <a:t>výsadbou drevín, tráv a trvaliek,</a:t>
            </a:r>
          </a:p>
          <a:p>
            <a:r>
              <a:rPr lang="sk-SK" sz="4400" dirty="0"/>
              <a:t>dobudovaním lavičiek, vyvýšených záhonov,</a:t>
            </a:r>
          </a:p>
          <a:p>
            <a:r>
              <a:rPr lang="sk-SK" sz="4400" dirty="0"/>
              <a:t>inštalovaním </a:t>
            </a:r>
            <a:r>
              <a:rPr lang="sk-SK" sz="4400" dirty="0" err="1"/>
              <a:t>edukatívnych</a:t>
            </a:r>
            <a:r>
              <a:rPr lang="sk-SK" sz="4400" dirty="0"/>
              <a:t> tabúľ, </a:t>
            </a:r>
            <a:r>
              <a:rPr lang="sk-SK" sz="4400" dirty="0" err="1"/>
              <a:t>haptických</a:t>
            </a:r>
            <a:r>
              <a:rPr lang="sk-SK" sz="4400" dirty="0"/>
              <a:t> plôch, hmyzieho domčeku.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3"/>
            <a:ext cx="12277305" cy="2451953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  <a:p>
            <a:pPr algn="ctr"/>
            <a:endParaRPr lang="en-GB" sz="4800" dirty="0"/>
          </a:p>
          <a:p>
            <a:endParaRPr lang="sk-SK" dirty="0"/>
          </a:p>
        </p:txBody>
      </p:sp>
      <p:pic>
        <p:nvPicPr>
          <p:cNvPr id="9" name="Zástupný objekt pre obrázok 8" descr="Obrázok, na ktorom je exteriér, strom, mestský dizajn, budova&#10;&#10;Automaticky generovaný popis">
            <a:extLst>
              <a:ext uri="{FF2B5EF4-FFF2-40B4-BE49-F238E27FC236}">
                <a16:creationId xmlns:a16="http://schemas.microsoft.com/office/drawing/2014/main" id="{944FD009-4880-34B3-5848-A5D054709B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2677775" y="2011363"/>
            <a:ext cx="13714413" cy="9691687"/>
          </a:xfrm>
        </p:spPr>
      </p:pic>
    </p:spTree>
    <p:extLst>
      <p:ext uri="{BB962C8B-B14F-4D97-AF65-F5344CB8AC3E}">
        <p14:creationId xmlns:p14="http://schemas.microsoft.com/office/powerpoint/2010/main" val="3853392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2103140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Revitalizácia plochy pred budovou MsÚ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5086" y="5187462"/>
            <a:ext cx="5215973" cy="70920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8 ks stromov,</a:t>
            </a:r>
          </a:p>
          <a:p>
            <a:r>
              <a:rPr lang="sk-SK" sz="4400" dirty="0"/>
              <a:t>129 m</a:t>
            </a:r>
            <a:r>
              <a:rPr lang="sk-SK" sz="44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dirty="0"/>
              <a:t> vysokých tráv,</a:t>
            </a:r>
          </a:p>
          <a:p>
            <a:r>
              <a:rPr lang="sk-SK" sz="4400" dirty="0"/>
              <a:t>2 202 ks krov, trvaliek a </a:t>
            </a:r>
            <a:r>
              <a:rPr lang="sk-SK" sz="4400" dirty="0" err="1"/>
              <a:t>cibuľovín</a:t>
            </a:r>
            <a:r>
              <a:rPr lang="sk-SK" sz="4400" dirty="0"/>
              <a:t>.</a:t>
            </a:r>
          </a:p>
          <a:p>
            <a:endParaRPr lang="sk-SK" sz="44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6CC8BBF-D3D9-62C9-833B-CD20C7BE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6525" y="8263426"/>
            <a:ext cx="4086757" cy="54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708AF354-7AF0-3307-134F-427D0655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9645" y="8263425"/>
            <a:ext cx="4086757" cy="54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C571C350-87F8-EF58-E94F-5ED49630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5504" y="0"/>
            <a:ext cx="6195321" cy="82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4A58B8AB-EC02-B414-D383-4745A3A3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604" y="0"/>
            <a:ext cx="11014900" cy="82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07B35E04-D8AF-73DD-0426-273A3BD8A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0604" y="8263421"/>
            <a:ext cx="9142898" cy="54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3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010891"/>
            <a:ext cx="12277306" cy="8268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4400" b="1" dirty="0"/>
              <a:t>Líniová zeleň</a:t>
            </a:r>
          </a:p>
          <a:p>
            <a:r>
              <a:rPr lang="sk-SK" sz="4400" dirty="0"/>
              <a:t>výsadba 638 kusov líniových drevín v intraviláne mesta – prícestné stromoradia, aleje v okolí centra mesta a priemyselných zónach.</a:t>
            </a:r>
          </a:p>
          <a:p>
            <a:pPr marL="0" indent="0">
              <a:buNone/>
            </a:pPr>
            <a:r>
              <a:rPr lang="sk-SK" sz="4400" b="1" dirty="0"/>
              <a:t>Mobilná zeleň</a:t>
            </a:r>
            <a:endParaRPr lang="en-GB" sz="4400" b="1" dirty="0"/>
          </a:p>
          <a:p>
            <a:r>
              <a:rPr lang="sk-SK" sz="4400" dirty="0"/>
              <a:t>inštalácia 118 mobilných kvetináčov v meste s výsadbou </a:t>
            </a:r>
            <a:r>
              <a:rPr lang="sk-SK" sz="4400" dirty="0" err="1"/>
              <a:t>cibuľovín</a:t>
            </a:r>
            <a:r>
              <a:rPr lang="sk-SK" sz="4400" dirty="0"/>
              <a:t>, trvaliek a drevín.</a:t>
            </a:r>
          </a:p>
          <a:p>
            <a:pPr marL="0" indent="0">
              <a:buNone/>
            </a:pPr>
            <a:r>
              <a:rPr lang="sk-SK" sz="4400" b="1" dirty="0"/>
              <a:t>Cieľ aktivity</a:t>
            </a:r>
          </a:p>
          <a:p>
            <a:r>
              <a:rPr lang="sk-SK" sz="4400" dirty="0"/>
              <a:t>zníženie emisií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dirty="0"/>
              <a:t>, zníženie lokálnej teploty, prašnosti a hluku, zadržiavanie vody v krajine, zvýšenie biodiverzity.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438AD99-1945-615C-6852-866A388F2ED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837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1549142"/>
          </a:xfrm>
        </p:spPr>
        <p:txBody>
          <a:bodyPr/>
          <a:lstStyle/>
          <a:p>
            <a:pPr marL="0" indent="0">
              <a:buNone/>
            </a:pPr>
            <a:r>
              <a:rPr lang="sk-SK" sz="4400" b="1" dirty="0"/>
              <a:t>Líniová zeleň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186146" y="3815862"/>
            <a:ext cx="5215973" cy="70920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Zníženie emisií -  3,8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 err="1"/>
              <a:t>ekv</a:t>
            </a:r>
            <a:r>
              <a:rPr lang="sk-SK" sz="4400" dirty="0"/>
              <a:t>./rok,</a:t>
            </a:r>
          </a:p>
          <a:p>
            <a:r>
              <a:rPr lang="sk-SK" sz="4400" dirty="0"/>
              <a:t>výsadba na plochy bez inžinierskych sietí,</a:t>
            </a:r>
          </a:p>
          <a:p>
            <a:r>
              <a:rPr lang="sk-SK" sz="4400" dirty="0"/>
              <a:t>druhy drevín odolné voči klimatickej zmene.</a:t>
            </a:r>
          </a:p>
          <a:p>
            <a:endParaRPr lang="sk-SK" sz="4400" dirty="0"/>
          </a:p>
        </p:txBody>
      </p:sp>
      <p:pic>
        <p:nvPicPr>
          <p:cNvPr id="3" name="Obrázok 2" descr="Obrázok, na ktorom je exteriér, tráva, auto, nebo&#10;&#10;Automaticky generovaný popis">
            <a:extLst>
              <a:ext uri="{FF2B5EF4-FFF2-40B4-BE49-F238E27FC236}">
                <a16:creationId xmlns:a16="http://schemas.microsoft.com/office/drawing/2014/main" id="{8FA9A8BE-E05A-9589-D196-FB33FB3AD5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99" y="-1872"/>
            <a:ext cx="6233822" cy="4686114"/>
          </a:xfrm>
          <a:prstGeom prst="rect">
            <a:avLst/>
          </a:prstGeom>
        </p:spPr>
      </p:pic>
      <p:pic>
        <p:nvPicPr>
          <p:cNvPr id="8" name="Obrázok 7" descr="Obrázok, na ktorom je exteriér, tráva, nebo, strom&#10;&#10;Automaticky generovaný popis">
            <a:extLst>
              <a:ext uri="{FF2B5EF4-FFF2-40B4-BE49-F238E27FC236}">
                <a16:creationId xmlns:a16="http://schemas.microsoft.com/office/drawing/2014/main" id="{B794450C-44FB-E60C-D062-6D89C7722D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8851" y="-1872"/>
            <a:ext cx="6233822" cy="4686114"/>
          </a:xfrm>
          <a:prstGeom prst="rect">
            <a:avLst/>
          </a:prstGeom>
        </p:spPr>
      </p:pic>
      <p:pic>
        <p:nvPicPr>
          <p:cNvPr id="10" name="Obrázok 9" descr="Obrázok, na ktorom je exteriér, strom, nebo, tráva&#10;&#10;Automaticky generovaný popis">
            <a:extLst>
              <a:ext uri="{FF2B5EF4-FFF2-40B4-BE49-F238E27FC236}">
                <a16:creationId xmlns:a16="http://schemas.microsoft.com/office/drawing/2014/main" id="{EE1AFA68-2887-FDDA-C062-F0F9D14187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699" y="4684242"/>
            <a:ext cx="6233822" cy="4686114"/>
          </a:xfrm>
          <a:prstGeom prst="rect">
            <a:avLst/>
          </a:prstGeom>
        </p:spPr>
      </p:pic>
      <p:pic>
        <p:nvPicPr>
          <p:cNvPr id="12" name="Obrázok 11" descr="Obrázok, na ktorom je exteriér, tráva, rastlina, strom&#10;&#10;Automaticky generovaný popis">
            <a:extLst>
              <a:ext uri="{FF2B5EF4-FFF2-40B4-BE49-F238E27FC236}">
                <a16:creationId xmlns:a16="http://schemas.microsoft.com/office/drawing/2014/main" id="{0DB2AA67-CCB9-33BD-77A8-2103C10907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8851" y="4684242"/>
            <a:ext cx="6233822" cy="4686114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521B0D5D-C167-02F0-DF01-688E4CE1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2673" y="-1872"/>
            <a:ext cx="6248152" cy="46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7FFDC22-620F-DCEE-57E2-47E07209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8343" y="4684242"/>
            <a:ext cx="6248152" cy="46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ok 15" descr="Obrázok, na ktorom je exteriér, nebo, strom, budova&#10;&#10;Automaticky generovaný popis">
            <a:extLst>
              <a:ext uri="{FF2B5EF4-FFF2-40B4-BE49-F238E27FC236}">
                <a16:creationId xmlns:a16="http://schemas.microsoft.com/office/drawing/2014/main" id="{28A4B87E-4B17-5E3F-57EB-6BCCF6BA8C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369" y="9370356"/>
            <a:ext cx="6231331" cy="4344057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0C95593E-7B0B-6909-FA8C-310D556D23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11"/>
          <a:stretch/>
        </p:blipFill>
        <p:spPr>
          <a:xfrm>
            <a:off x="11898851" y="9370356"/>
            <a:ext cx="6523192" cy="4344057"/>
          </a:xfrm>
          <a:prstGeom prst="rect">
            <a:avLst/>
          </a:prstGeom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37157A3C-28EC-5F1A-037A-914B4A7AE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32671" y="9370356"/>
            <a:ext cx="6248153" cy="43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66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5" y="1127108"/>
            <a:ext cx="4980934" cy="1487587"/>
          </a:xfrm>
        </p:spPr>
        <p:txBody>
          <a:bodyPr/>
          <a:lstStyle/>
          <a:p>
            <a:pPr marL="0" indent="0">
              <a:buNone/>
            </a:pPr>
            <a:r>
              <a:rPr lang="sk-SK" sz="4000" b="1" dirty="0"/>
              <a:t>Mobilná zeleň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428402" y="436098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400" dirty="0"/>
              <a:t>97 m</a:t>
            </a:r>
            <a:r>
              <a:rPr lang="sk-SK" sz="4400" baseline="30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 </a:t>
            </a:r>
            <a:r>
              <a:rPr lang="sk-SK" sz="4400" dirty="0"/>
              <a:t>zelene - trvalky, </a:t>
            </a:r>
            <a:r>
              <a:rPr lang="sk-SK" sz="4400" dirty="0" err="1"/>
              <a:t>cibuľoviny</a:t>
            </a:r>
            <a:r>
              <a:rPr lang="sk-SK" sz="4400" dirty="0"/>
              <a:t>, </a:t>
            </a:r>
          </a:p>
          <a:p>
            <a:r>
              <a:rPr lang="sk-SK" sz="4400" dirty="0"/>
              <a:t>43 ks stromov.</a:t>
            </a:r>
          </a:p>
          <a:p>
            <a:pPr marL="0" indent="0">
              <a:buNone/>
            </a:pPr>
            <a:endParaRPr lang="sk-SK" sz="44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3453B6A-1B23-BFAD-B96A-522C0695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972" y="0"/>
            <a:ext cx="11109208" cy="543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6EA959B2-898B-B7BE-95F5-86498F95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0180" y="0"/>
            <a:ext cx="5650645" cy="1128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99B53770-5C9B-E9D4-DA99-33F3D492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970" y="5433402"/>
            <a:ext cx="11109209" cy="58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73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4482246"/>
            <a:ext cx="12277306" cy="6876256"/>
          </a:xfrm>
        </p:spPr>
        <p:txBody>
          <a:bodyPr/>
          <a:lstStyle/>
          <a:p>
            <a:pPr marL="0" indent="0">
              <a:buNone/>
            </a:pPr>
            <a:r>
              <a:rPr lang="sk-SK" sz="4400" b="1" dirty="0"/>
              <a:t>Revitalizácia zelene v časti Lesoparku Chrasť</a:t>
            </a:r>
          </a:p>
          <a:p>
            <a:r>
              <a:rPr lang="sk-SK" sz="4400" dirty="0"/>
              <a:t>výsadba ovocných a iných drevín v počte viac ako 175 kusov.</a:t>
            </a:r>
          </a:p>
          <a:p>
            <a:pPr marL="0" indent="0">
              <a:buNone/>
            </a:pPr>
            <a:r>
              <a:rPr lang="sk-SK" sz="4400" b="1" dirty="0"/>
              <a:t>Cieľ aktivity</a:t>
            </a:r>
          </a:p>
          <a:p>
            <a:r>
              <a:rPr lang="sk-SK" sz="4400" dirty="0"/>
              <a:t>zníženie emisií - 1,05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 err="1"/>
              <a:t>ekv</a:t>
            </a:r>
            <a:r>
              <a:rPr lang="sk-SK" sz="4400" dirty="0"/>
              <a:t>./rok, zníženie lokálnej teploty, prašnosti a hluku, zadržiavanie vody v krajine, zvýšenie biodiverzity.</a:t>
            </a:r>
            <a:endParaRPr lang="sk-SK" sz="3600" dirty="0"/>
          </a:p>
          <a:p>
            <a:pPr marL="0" indent="0">
              <a:buNone/>
            </a:pPr>
            <a:endParaRPr lang="sk-SK" sz="3200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  <a:p>
            <a:pPr algn="ctr"/>
            <a:endParaRPr lang="en-GB" b="0" dirty="0"/>
          </a:p>
        </p:txBody>
      </p:sp>
      <p:pic>
        <p:nvPicPr>
          <p:cNvPr id="9" name="Zástupný objekt pre obrázok 8">
            <a:extLst>
              <a:ext uri="{FF2B5EF4-FFF2-40B4-BE49-F238E27FC236}">
                <a16:creationId xmlns:a16="http://schemas.microsoft.com/office/drawing/2014/main" id="{F266F46C-D2CA-B253-3BAF-EAD60B8F3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89837" y="-1"/>
            <a:ext cx="9690988" cy="137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9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4" y="1127108"/>
            <a:ext cx="6214649" cy="2718693"/>
          </a:xfrm>
        </p:spPr>
        <p:txBody>
          <a:bodyPr/>
          <a:lstStyle/>
          <a:p>
            <a:pPr marL="0" indent="0">
              <a:buNone/>
            </a:pPr>
            <a:r>
              <a:rPr lang="sk-SK" sz="4000" dirty="0"/>
              <a:t>Revitalizácia zelene v časti Lesoparku Chrasť</a:t>
            </a:r>
            <a:endParaRPr lang="sk-SK" sz="4000" b="1" dirty="0"/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428402" y="436098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4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8164B2-8E10-8A16-0624-2AB264722906}"/>
              </a:ext>
            </a:extLst>
          </p:cNvPr>
          <p:cNvSpPr txBox="1">
            <a:spLocks/>
          </p:cNvSpPr>
          <p:nvPr/>
        </p:nvSpPr>
        <p:spPr>
          <a:xfrm>
            <a:off x="300502" y="4601307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000" dirty="0"/>
              <a:t>87 ks sliviek, čerešní, višní, jabloní, hrušiek,</a:t>
            </a:r>
          </a:p>
          <a:p>
            <a:r>
              <a:rPr lang="sk-SK" sz="4000" dirty="0"/>
              <a:t>48 ks ihličnatých stromov – borovice, </a:t>
            </a:r>
            <a:r>
              <a:rPr lang="sk-SK" sz="4000" dirty="0" err="1"/>
              <a:t>duglasky</a:t>
            </a:r>
            <a:r>
              <a:rPr lang="sk-SK" sz="4000" dirty="0"/>
              <a:t>, jedle, smrekovce, smreky.</a:t>
            </a:r>
          </a:p>
          <a:p>
            <a:pPr marL="0" indent="0">
              <a:buNone/>
            </a:pPr>
            <a:endParaRPr lang="sk-SK" sz="4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0C2D41C-51F3-FDCA-B064-DF3B660C07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956" y="0"/>
            <a:ext cx="9054869" cy="6023456"/>
          </a:xfrm>
          <a:prstGeom prst="rect">
            <a:avLst/>
          </a:prstGeom>
        </p:spPr>
      </p:pic>
      <p:pic>
        <p:nvPicPr>
          <p:cNvPr id="7" name="Obrázok 6" descr="Obrázok, na ktorom je exteriér, tráva, nebo, cesta&#10;&#10;Automaticky generovaný popis">
            <a:extLst>
              <a:ext uri="{FF2B5EF4-FFF2-40B4-BE49-F238E27FC236}">
                <a16:creationId xmlns:a16="http://schemas.microsoft.com/office/drawing/2014/main" id="{3B3B6CAC-FB54-4B0C-DFFA-3FFC55C49C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956" y="7693888"/>
            <a:ext cx="9054869" cy="6020525"/>
          </a:xfrm>
          <a:prstGeom prst="rect">
            <a:avLst/>
          </a:prstGeom>
        </p:spPr>
      </p:pic>
      <p:pic>
        <p:nvPicPr>
          <p:cNvPr id="12" name="Obrázok 11" descr="Obrázok, na ktorom je exteriér, ošatenie, rastlina, strom&#10;&#10;Automaticky generovaný popis">
            <a:extLst>
              <a:ext uri="{FF2B5EF4-FFF2-40B4-BE49-F238E27FC236}">
                <a16:creationId xmlns:a16="http://schemas.microsoft.com/office/drawing/2014/main" id="{7442FC67-C1C4-2240-4E0A-50A3A5A98F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869" y="2673534"/>
            <a:ext cx="6277708" cy="83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4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3699163"/>
            <a:ext cx="12277306" cy="9164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err="1"/>
              <a:t>Znovuvysadenie</a:t>
            </a:r>
            <a:r>
              <a:rPr lang="sk-SK" sz="3600" b="1" dirty="0"/>
              <a:t> mestského lesa v Zástraní</a:t>
            </a:r>
          </a:p>
          <a:p>
            <a:r>
              <a:rPr lang="sk-SK" sz="3600" dirty="0"/>
              <a:t>vysadenie 12 950 kusov drevín na mieste odstránenia drevín z dôvodu </a:t>
            </a:r>
            <a:r>
              <a:rPr lang="sk-SK" sz="3600" dirty="0" err="1"/>
              <a:t>hmyzových</a:t>
            </a:r>
            <a:r>
              <a:rPr lang="sk-SK" sz="3600" dirty="0"/>
              <a:t> kalamít,</a:t>
            </a:r>
          </a:p>
          <a:p>
            <a:r>
              <a:rPr lang="sk-SK" sz="3600" dirty="0"/>
              <a:t>použité druhy drevín vhodnejšie do podmienok meniacej sa klímy- buk lesný, smrekovec opadavý, jedľa obyčajná, v menšej miere smrek obyčajný.</a:t>
            </a:r>
          </a:p>
          <a:p>
            <a:pPr marL="0" indent="0">
              <a:buNone/>
            </a:pPr>
            <a:r>
              <a:rPr lang="sk-SK" sz="3600" b="1" dirty="0"/>
              <a:t>Cieľ aktivity</a:t>
            </a:r>
          </a:p>
          <a:p>
            <a:r>
              <a:rPr lang="sk-SK" sz="3600" dirty="0"/>
              <a:t>zníženie emisií - 13 t </a:t>
            </a:r>
            <a:r>
              <a:rPr lang="sk-SK" sz="36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36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36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3600" dirty="0" err="1"/>
              <a:t>ekv</a:t>
            </a:r>
            <a:r>
              <a:rPr lang="sk-SK" sz="3600" dirty="0"/>
              <a:t>./rok, </a:t>
            </a:r>
            <a:r>
              <a:rPr lang="pl-PL" sz="3600" dirty="0"/>
              <a:t>vytvorenie biologicky diverzifikovaného, ekologicky stabilného prostredia           s víziou uplatnenia prírode blízkych spôsobov hospodárenia.</a:t>
            </a:r>
          </a:p>
          <a:p>
            <a:endParaRPr lang="sk-SK" dirty="0"/>
          </a:p>
          <a:p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  <a:p>
            <a:pPr algn="ctr"/>
            <a:endParaRPr lang="en-GB" dirty="0"/>
          </a:p>
        </p:txBody>
      </p:sp>
      <p:pic>
        <p:nvPicPr>
          <p:cNvPr id="13" name="Zástupný objekt pre obrázok 12" descr="Obrázok, na ktorom je exteriér, rastlina, nebo, strom&#10;&#10;Automaticky generovaný popis">
            <a:extLst>
              <a:ext uri="{FF2B5EF4-FFF2-40B4-BE49-F238E27FC236}">
                <a16:creationId xmlns:a16="http://schemas.microsoft.com/office/drawing/2014/main" id="{CF57F7A6-CB7E-C60B-7C4A-50154FE203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693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4" y="1127108"/>
            <a:ext cx="6214649" cy="2718693"/>
          </a:xfrm>
        </p:spPr>
        <p:txBody>
          <a:bodyPr/>
          <a:lstStyle/>
          <a:p>
            <a:pPr marL="0" indent="0">
              <a:buNone/>
            </a:pPr>
            <a:r>
              <a:rPr lang="sk-SK" sz="4000" dirty="0" err="1"/>
              <a:t>Znovuvysadenie</a:t>
            </a:r>
            <a:r>
              <a:rPr lang="sk-SK" sz="4000" dirty="0"/>
              <a:t> mestského lesa v Zástraní</a:t>
            </a:r>
            <a:endParaRPr lang="sk-SK" sz="4000" b="1" dirty="0"/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-8395" y="440490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4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8164B2-8E10-8A16-0624-2AB264722906}"/>
              </a:ext>
            </a:extLst>
          </p:cNvPr>
          <p:cNvSpPr txBox="1">
            <a:spLocks/>
          </p:cNvSpPr>
          <p:nvPr/>
        </p:nvSpPr>
        <p:spPr>
          <a:xfrm>
            <a:off x="172604" y="6129761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000" dirty="0"/>
              <a:t>Pôvodný stav 2019</a:t>
            </a:r>
          </a:p>
          <a:p>
            <a:pPr marL="0" indent="0">
              <a:buNone/>
            </a:pPr>
            <a:endParaRPr lang="sk-SK" sz="4400" dirty="0"/>
          </a:p>
        </p:txBody>
      </p:sp>
      <p:pic>
        <p:nvPicPr>
          <p:cNvPr id="3" name="Zástupný objekt pre obrázok 6" descr="Obrázok, na ktorom je trávnik, vonkajšie, obloha, strom&#10;&#10;Automaticky generovaný popis">
            <a:extLst>
              <a:ext uri="{FF2B5EF4-FFF2-40B4-BE49-F238E27FC236}">
                <a16:creationId xmlns:a16="http://schemas.microsoft.com/office/drawing/2014/main" id="{1ED2297B-6F10-B431-B487-96C8F13D22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3446" y="1096270"/>
            <a:ext cx="8141677" cy="11521872"/>
          </a:xfrm>
        </p:spPr>
      </p:pic>
      <p:pic>
        <p:nvPicPr>
          <p:cNvPr id="8" name="Obrázok 7" descr="Obrázok, na ktorom je exteriér, príroda, nebo, pustatina&#10;&#10;Automaticky generovaný popis">
            <a:extLst>
              <a:ext uri="{FF2B5EF4-FFF2-40B4-BE49-F238E27FC236}">
                <a16:creationId xmlns:a16="http://schemas.microsoft.com/office/drawing/2014/main" id="{04300FBD-2943-D3E4-39B8-AB4447C2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486" y="393050"/>
            <a:ext cx="10240960" cy="6551268"/>
          </a:xfrm>
          <a:prstGeom prst="rect">
            <a:avLst/>
          </a:prstGeom>
        </p:spPr>
      </p:pic>
      <p:pic>
        <p:nvPicPr>
          <p:cNvPr id="10" name="Obrázok 9" descr="Obrázok, na ktorom je exteriér, tráva, rastlina, nebo&#10;&#10;Automaticky generovaný popis">
            <a:extLst>
              <a:ext uri="{FF2B5EF4-FFF2-40B4-BE49-F238E27FC236}">
                <a16:creationId xmlns:a16="http://schemas.microsoft.com/office/drawing/2014/main" id="{FCD6543C-4D3F-0A2D-D86E-8CEA4DA43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486" y="6944318"/>
            <a:ext cx="10240961" cy="64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2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4" y="1127108"/>
            <a:ext cx="6214649" cy="2718693"/>
          </a:xfrm>
        </p:spPr>
        <p:txBody>
          <a:bodyPr/>
          <a:lstStyle/>
          <a:p>
            <a:pPr marL="0" indent="0">
              <a:buNone/>
            </a:pPr>
            <a:r>
              <a:rPr lang="sk-SK" sz="4000" dirty="0" err="1"/>
              <a:t>Znovuvysadenie</a:t>
            </a:r>
            <a:r>
              <a:rPr lang="sk-SK" sz="4000" dirty="0"/>
              <a:t> mestského lesa v Zástraní</a:t>
            </a:r>
            <a:endParaRPr lang="sk-SK" sz="4000" b="1" dirty="0"/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428402" y="436098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4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8164B2-8E10-8A16-0624-2AB264722906}"/>
              </a:ext>
            </a:extLst>
          </p:cNvPr>
          <p:cNvSpPr txBox="1">
            <a:spLocks/>
          </p:cNvSpPr>
          <p:nvPr/>
        </p:nvSpPr>
        <p:spPr>
          <a:xfrm>
            <a:off x="428402" y="539261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000" dirty="0"/>
              <a:t>3 ha </a:t>
            </a:r>
            <a:r>
              <a:rPr lang="sk-SK" sz="4000" dirty="0" err="1"/>
              <a:t>znovuvysadeného</a:t>
            </a:r>
            <a:r>
              <a:rPr lang="sk-SK" sz="4000" dirty="0"/>
              <a:t> lesa,</a:t>
            </a:r>
          </a:p>
          <a:p>
            <a:r>
              <a:rPr lang="sk-SK" sz="4000" dirty="0"/>
              <a:t>aktuálny stav.</a:t>
            </a:r>
          </a:p>
          <a:p>
            <a:pPr marL="0" indent="0">
              <a:buNone/>
            </a:pPr>
            <a:endParaRPr lang="sk-SK" sz="4400" dirty="0"/>
          </a:p>
        </p:txBody>
      </p:sp>
      <p:pic>
        <p:nvPicPr>
          <p:cNvPr id="8" name="Zástupný objekt pre obrázok 7" descr="Obrázok, na ktorom je exteriér, príroda, rastlina, nebo&#10;&#10;Automaticky generovaný popis">
            <a:extLst>
              <a:ext uri="{FF2B5EF4-FFF2-40B4-BE49-F238E27FC236}">
                <a16:creationId xmlns:a16="http://schemas.microsoft.com/office/drawing/2014/main" id="{86C17584-D1F1-876E-5CF2-5A169905C7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83422" y="0"/>
            <a:ext cx="8897402" cy="6546944"/>
          </a:xfrm>
        </p:spPr>
      </p:pic>
      <p:pic>
        <p:nvPicPr>
          <p:cNvPr id="10" name="Obrázok 9" descr="Obrázok, na ktorom je exteriér, nebo, oblak, strom&#10;&#10;Automaticky generovaný popis">
            <a:extLst>
              <a:ext uri="{FF2B5EF4-FFF2-40B4-BE49-F238E27FC236}">
                <a16:creationId xmlns:a16="http://schemas.microsoft.com/office/drawing/2014/main" id="{07F8DFE0-ACA5-0821-AA0D-E3622E525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0613" y="1"/>
            <a:ext cx="7042808" cy="654694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122F2F0-3F03-4D07-05CF-086CFF2DCE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614" y="6546945"/>
            <a:ext cx="15940209" cy="71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0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 projektu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59560" y="3548657"/>
            <a:ext cx="21861705" cy="9187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Cieľové hodnoty vybraných indikátorov projektu</a:t>
            </a:r>
          </a:p>
          <a:p>
            <a:pPr marL="0" indent="0">
              <a:buNone/>
            </a:pPr>
            <a:endParaRPr lang="sk-SK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Zníženie </a:t>
            </a:r>
            <a:r>
              <a:rPr lang="pl-PL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emisií </a:t>
            </a:r>
            <a:r>
              <a:rPr lang="sk-SK" sz="8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80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pl-PL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ekv.</a:t>
            </a:r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l-PL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6001,1 t</a:t>
            </a:r>
          </a:p>
          <a:p>
            <a:r>
              <a:rPr lang="pl-PL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zrealizova</a:t>
            </a:r>
            <a:r>
              <a:rPr lang="pl-PL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ných opatrení</a:t>
            </a:r>
          </a:p>
          <a:p>
            <a:endParaRPr lang="sk-SK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Základné údaje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263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604" y="1127108"/>
            <a:ext cx="6214649" cy="2718693"/>
          </a:xfrm>
        </p:spPr>
        <p:txBody>
          <a:bodyPr/>
          <a:lstStyle/>
          <a:p>
            <a:pPr marL="0" indent="0">
              <a:buNone/>
            </a:pPr>
            <a:r>
              <a:rPr lang="sk-SK" sz="4000" dirty="0" err="1"/>
              <a:t>Znovuvysadenie</a:t>
            </a:r>
            <a:r>
              <a:rPr lang="sk-SK" sz="4000" dirty="0"/>
              <a:t> mestského lesa v Zástraní</a:t>
            </a:r>
            <a:endParaRPr lang="sk-SK" sz="4000" b="1" dirty="0"/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3397" y="436098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4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8164B2-8E10-8A16-0624-2AB264722906}"/>
              </a:ext>
            </a:extLst>
          </p:cNvPr>
          <p:cNvSpPr txBox="1">
            <a:spLocks/>
          </p:cNvSpPr>
          <p:nvPr/>
        </p:nvSpPr>
        <p:spPr>
          <a:xfrm>
            <a:off x="172604" y="5506586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4000" dirty="0"/>
              <a:t>3 ha </a:t>
            </a:r>
            <a:r>
              <a:rPr lang="sk-SK" sz="4000" dirty="0" err="1"/>
              <a:t>znovuvysadeného</a:t>
            </a:r>
            <a:r>
              <a:rPr lang="sk-SK" sz="4000" dirty="0"/>
              <a:t> lesa,</a:t>
            </a:r>
          </a:p>
          <a:p>
            <a:r>
              <a:rPr lang="sk-SK" sz="4000" dirty="0"/>
              <a:t>aktuálny stav.</a:t>
            </a:r>
          </a:p>
          <a:p>
            <a:pPr marL="0" indent="0">
              <a:buNone/>
            </a:pPr>
            <a:endParaRPr lang="sk-SK" sz="4400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2F3E87D-6CC7-6275-52F6-44BB32802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253" y="0"/>
            <a:ext cx="6178157" cy="137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Obrázok, na ktorom je exteriér, nebo, tráva, turistika&#10;&#10;Automaticky generovaný popis">
            <a:extLst>
              <a:ext uri="{FF2B5EF4-FFF2-40B4-BE49-F238E27FC236}">
                <a16:creationId xmlns:a16="http://schemas.microsoft.com/office/drawing/2014/main" id="{11A8D2D0-924F-13AE-1736-66643358F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0414" y="99"/>
            <a:ext cx="12190412" cy="6857107"/>
          </a:xfrm>
          <a:prstGeom prst="rect">
            <a:avLst/>
          </a:prstGeom>
        </p:spPr>
      </p:pic>
      <p:pic>
        <p:nvPicPr>
          <p:cNvPr id="11" name="Obrázok 10" descr="Obrázok, na ktorom je exteriér, nebo, oblak, pustatina&#10;&#10;Automaticky generovaný popis">
            <a:extLst>
              <a:ext uri="{FF2B5EF4-FFF2-40B4-BE49-F238E27FC236}">
                <a16:creationId xmlns:a16="http://schemas.microsoft.com/office/drawing/2014/main" id="{8E9C78D0-DDF2-E175-5D48-6025632716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0411" y="6875186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23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5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052455"/>
            <a:ext cx="12277306" cy="8227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4400" b="1" dirty="0"/>
              <a:t>Nádoby na biologicky rozložiteľný komunálny odpad (BRKO)</a:t>
            </a:r>
          </a:p>
          <a:p>
            <a:r>
              <a:rPr lang="sk-SK" sz="4400" dirty="0"/>
              <a:t>nákup a inštalácia 950 kusov 240 l nádob na kuchynský odpad.</a:t>
            </a:r>
          </a:p>
          <a:p>
            <a:endParaRPr lang="sk-SK" sz="4400" b="1" dirty="0"/>
          </a:p>
          <a:p>
            <a:pPr marL="0" indent="0">
              <a:buNone/>
            </a:pPr>
            <a:r>
              <a:rPr lang="sk-SK" sz="4400" b="1" dirty="0"/>
              <a:t>Cieľ aktivity</a:t>
            </a:r>
          </a:p>
          <a:p>
            <a:r>
              <a:rPr lang="sk-SK" sz="4400" dirty="0"/>
              <a:t>zvýšenie podielu separácie BRKO,</a:t>
            </a:r>
          </a:p>
          <a:p>
            <a:r>
              <a:rPr lang="sk-SK" sz="4400" dirty="0"/>
              <a:t>zníženie emisií -  711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400" dirty="0" err="1"/>
              <a:t>ekv</a:t>
            </a:r>
            <a:r>
              <a:rPr lang="sk-SK" sz="4400" dirty="0"/>
              <a:t>./rok.</a:t>
            </a:r>
          </a:p>
          <a:p>
            <a:pPr marL="0" indent="0">
              <a:buNone/>
            </a:pPr>
            <a:endParaRPr lang="sk-SK" sz="3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Nakladanie s odpadmi</a:t>
            </a:r>
            <a:endParaRPr lang="en-GB" sz="4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49E58B-ADD1-4BD9-B8AE-94E496CBE22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1363" y="-61913"/>
            <a:ext cx="9690100" cy="137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1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6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706966" y="4007559"/>
            <a:ext cx="12277306" cy="897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4400" b="1" dirty="0"/>
              <a:t>Edukačné prvky</a:t>
            </a:r>
          </a:p>
          <a:p>
            <a:r>
              <a:rPr lang="sk-SK" sz="4400" dirty="0"/>
              <a:t>na ploche pred mestským úradom.</a:t>
            </a:r>
          </a:p>
          <a:p>
            <a:pPr marL="0" indent="0">
              <a:buNone/>
            </a:pPr>
            <a:endParaRPr lang="sk-SK" sz="4400" b="1" dirty="0"/>
          </a:p>
          <a:p>
            <a:pPr marL="0" indent="0">
              <a:buNone/>
            </a:pPr>
            <a:r>
              <a:rPr lang="sk-SK" sz="4400" b="1" dirty="0"/>
              <a:t>Úvodná a záverečná konferencia</a:t>
            </a:r>
          </a:p>
          <a:p>
            <a:r>
              <a:rPr lang="sk-SK" sz="4400" dirty="0"/>
              <a:t>úvodná konferencia 6. 4. 2022,</a:t>
            </a:r>
          </a:p>
          <a:p>
            <a:r>
              <a:rPr lang="sk-SK" sz="4400" dirty="0"/>
              <a:t>záverečná konferencia 21. 3. 2024.</a:t>
            </a:r>
          </a:p>
          <a:p>
            <a:pPr marL="0" indent="0">
              <a:buNone/>
            </a:pPr>
            <a:endParaRPr lang="sk-SK" sz="4400" b="1" dirty="0"/>
          </a:p>
          <a:p>
            <a:pPr marL="0" indent="0">
              <a:buNone/>
            </a:pPr>
            <a:r>
              <a:rPr lang="sk-SK" sz="4400" b="1" dirty="0"/>
              <a:t>Web stránka projektu</a:t>
            </a:r>
          </a:p>
          <a:p>
            <a:r>
              <a:rPr lang="sk-SK" sz="4400" dirty="0">
                <a:hlinkClick r:id="rId2"/>
              </a:rPr>
              <a:t>www.zilinaklima.sk</a:t>
            </a:r>
            <a:endParaRPr lang="sk-SK" sz="4400" dirty="0"/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endParaRPr lang="sk-SK" sz="2400" dirty="0"/>
          </a:p>
          <a:p>
            <a:endParaRPr lang="sk-SK" sz="2400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endParaRPr lang="sk-SK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60387" y="2331274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Vzdelávacie aktivity a publicita</a:t>
            </a:r>
            <a:endParaRPr lang="en-GB" sz="4400" dirty="0"/>
          </a:p>
        </p:txBody>
      </p:sp>
      <p:pic>
        <p:nvPicPr>
          <p:cNvPr id="24" name="Obrázok 23" descr="Obrázok, na ktorom je text, exteriér, rukopis, hrob&#10;&#10;Automaticky generovaný popis">
            <a:extLst>
              <a:ext uri="{FF2B5EF4-FFF2-40B4-BE49-F238E27FC236}">
                <a16:creationId xmlns:a16="http://schemas.microsoft.com/office/drawing/2014/main" id="{6385F87A-AFFB-67C3-FCD6-98C3194A4D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319" y="-2"/>
            <a:ext cx="6505019" cy="13714413"/>
          </a:xfrm>
          <a:prstGeom prst="rect">
            <a:avLst/>
          </a:prstGeom>
        </p:spPr>
      </p:pic>
      <p:pic>
        <p:nvPicPr>
          <p:cNvPr id="26" name="Obrázok 25" descr="Obrázok, na ktorom je text, exteriér, rukopis, hrob&#10;&#10;Automaticky generovaný popis">
            <a:extLst>
              <a:ext uri="{FF2B5EF4-FFF2-40B4-BE49-F238E27FC236}">
                <a16:creationId xmlns:a16="http://schemas.microsoft.com/office/drawing/2014/main" id="{210357BA-2C55-1887-97A4-9097A367F4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9339" y="-2"/>
            <a:ext cx="6171486" cy="137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90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A9B40161-84E8-4AFC-91F9-324B64D9DF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6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3304309"/>
            <a:ext cx="12277306" cy="89752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1600" b="1" dirty="0"/>
          </a:p>
          <a:p>
            <a:pPr marL="0" indent="0">
              <a:buNone/>
            </a:pPr>
            <a:r>
              <a:rPr lang="sk-SK" sz="4400" b="1" dirty="0"/>
              <a:t>Výtvarná súťaž pre deti - SOM EKOHRDINA</a:t>
            </a:r>
          </a:p>
          <a:p>
            <a:r>
              <a:rPr lang="sk-SK" sz="4400" dirty="0"/>
              <a:t>určená pre žiakov 3. a  4. ročníkov ZŠ,</a:t>
            </a:r>
          </a:p>
          <a:p>
            <a:r>
              <a:rPr lang="sk-SK" sz="4400" dirty="0"/>
              <a:t>300 zapojených detí zo 6 ZŠ,</a:t>
            </a:r>
          </a:p>
          <a:p>
            <a:r>
              <a:rPr lang="sk-SK" sz="4400" dirty="0"/>
              <a:t>práce vystavené v aule MsÚ.</a:t>
            </a:r>
          </a:p>
          <a:p>
            <a:endParaRPr lang="sk-SK" sz="1600" dirty="0"/>
          </a:p>
          <a:p>
            <a:pPr marL="0" indent="0">
              <a:buNone/>
            </a:pPr>
            <a:r>
              <a:rPr lang="sk-SK" sz="4400" b="1" dirty="0"/>
              <a:t>Nórsky partner projektu</a:t>
            </a:r>
          </a:p>
          <a:p>
            <a:r>
              <a:rPr lang="sk-SK" sz="4400" dirty="0"/>
              <a:t>Tou </a:t>
            </a:r>
            <a:r>
              <a:rPr lang="sk-SK" sz="4400" dirty="0" err="1"/>
              <a:t>Scene</a:t>
            </a:r>
            <a:r>
              <a:rPr lang="sk-SK" sz="4400" dirty="0"/>
              <a:t> as, </a:t>
            </a:r>
            <a:r>
              <a:rPr lang="sk-SK" sz="4400" dirty="0" err="1"/>
              <a:t>Stavanter</a:t>
            </a:r>
            <a:r>
              <a:rPr lang="sk-SK" sz="4400"/>
              <a:t>,</a:t>
            </a:r>
            <a:endParaRPr lang="sk-SK" sz="4400" dirty="0"/>
          </a:p>
          <a:p>
            <a:r>
              <a:rPr lang="sk-SK" sz="4400" dirty="0"/>
              <a:t>spolupráca pri príprave súťaže pre deti a výstave prác.</a:t>
            </a:r>
          </a:p>
          <a:p>
            <a:pPr marL="0" indent="0">
              <a:buNone/>
            </a:pPr>
            <a:endParaRPr lang="sk-SK" sz="2400" dirty="0"/>
          </a:p>
          <a:p>
            <a:endParaRPr lang="sk-SK" sz="2400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endParaRPr lang="sk-SK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60386" y="2400906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Vzdelávacie aktivity a publicita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747174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373" y="6515222"/>
            <a:ext cx="6214649" cy="1487587"/>
          </a:xfrm>
        </p:spPr>
        <p:txBody>
          <a:bodyPr/>
          <a:lstStyle/>
          <a:p>
            <a:pPr marL="0" indent="0">
              <a:buNone/>
            </a:pPr>
            <a:r>
              <a:rPr lang="sk-SK" sz="4000" dirty="0" err="1"/>
              <a:t>Ekohrdinovia</a:t>
            </a:r>
            <a:r>
              <a:rPr lang="sk-SK" sz="4000" dirty="0"/>
              <a:t> </a:t>
            </a:r>
            <a:r>
              <a:rPr lang="sk-SK" sz="4000" dirty="0">
                <a:sym typeface="Wingdings" panose="05000000000000000000" pitchFamily="2" charset="2"/>
              </a:rPr>
              <a:t></a:t>
            </a:r>
            <a:endParaRPr lang="sk-SK" sz="4000" b="1" dirty="0"/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5680F9-75A7-B6E4-B0A5-B39DB88807DB}"/>
              </a:ext>
            </a:extLst>
          </p:cNvPr>
          <p:cNvSpPr txBox="1">
            <a:spLocks/>
          </p:cNvSpPr>
          <p:nvPr/>
        </p:nvSpPr>
        <p:spPr>
          <a:xfrm>
            <a:off x="53397" y="4360984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44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8164B2-8E10-8A16-0624-2AB264722906}"/>
              </a:ext>
            </a:extLst>
          </p:cNvPr>
          <p:cNvSpPr txBox="1">
            <a:spLocks/>
          </p:cNvSpPr>
          <p:nvPr/>
        </p:nvSpPr>
        <p:spPr>
          <a:xfrm>
            <a:off x="172604" y="5506586"/>
            <a:ext cx="5958852" cy="6546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sz="4400" dirty="0"/>
          </a:p>
        </p:txBody>
      </p:sp>
      <p:pic>
        <p:nvPicPr>
          <p:cNvPr id="4" name="Obrázok 3" descr="Obrázok, na ktorom je ošatenie, osoba, vnútri, stena&#10;&#10;Automaticky generovaný popis">
            <a:extLst>
              <a:ext uri="{FF2B5EF4-FFF2-40B4-BE49-F238E27FC236}">
                <a16:creationId xmlns:a16="http://schemas.microsoft.com/office/drawing/2014/main" id="{1D18933C-ACE0-EA9E-E6E8-C46A5E619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456" y="526745"/>
            <a:ext cx="8440616" cy="6330462"/>
          </a:xfrm>
          <a:prstGeom prst="rect">
            <a:avLst/>
          </a:prstGeom>
        </p:spPr>
      </p:pic>
      <p:pic>
        <p:nvPicPr>
          <p:cNvPr id="8" name="Obrázok 7" descr="Obrázok, na ktorom je detské kresby, ošatenie, osoba, učiaci sa&#10;&#10;Automaticky generovaný popis">
            <a:extLst>
              <a:ext uri="{FF2B5EF4-FFF2-40B4-BE49-F238E27FC236}">
                <a16:creationId xmlns:a16="http://schemas.microsoft.com/office/drawing/2014/main" id="{4A64C114-5FB3-FA96-838C-3F471B741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456" y="6857206"/>
            <a:ext cx="8440616" cy="6330462"/>
          </a:xfrm>
          <a:prstGeom prst="rect">
            <a:avLst/>
          </a:prstGeom>
        </p:spPr>
      </p:pic>
      <p:pic>
        <p:nvPicPr>
          <p:cNvPr id="10" name="Obrázok 9" descr="Obrázok, na ktorom je detské kresby, kresba, maľovanie, text&#10;&#10;Automaticky generovaný popis">
            <a:extLst>
              <a:ext uri="{FF2B5EF4-FFF2-40B4-BE49-F238E27FC236}">
                <a16:creationId xmlns:a16="http://schemas.microsoft.com/office/drawing/2014/main" id="{756CB60E-2459-93FB-2035-6BAEAF8BC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0062" y="0"/>
            <a:ext cx="9820763" cy="137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1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  <a:r>
              <a:rPr lang="en-GB" dirty="0"/>
              <a:t>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Aktivity projektu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76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Aktivita č. 1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426527"/>
            <a:ext cx="13016722" cy="81904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4400" b="1" dirty="0"/>
              <a:t>Strategický dokument mesta</a:t>
            </a:r>
          </a:p>
          <a:p>
            <a:r>
              <a:rPr lang="sk-SK" sz="4400" dirty="0"/>
              <a:t>stanovil prístup k problémom súvisiacim so zmenou klímy,</a:t>
            </a:r>
          </a:p>
          <a:p>
            <a:r>
              <a:rPr lang="sk-SK" sz="4400" dirty="0"/>
              <a:t>identifikoval opatrenia pre udržateľné fungovanie                      v podmienkach meniacej sa klímy,</a:t>
            </a:r>
          </a:p>
          <a:p>
            <a:r>
              <a:rPr lang="sk-SK" sz="4400" dirty="0"/>
              <a:t>identifikoval zraniteľné miesta,</a:t>
            </a:r>
          </a:p>
          <a:p>
            <a:r>
              <a:rPr lang="sk-SK" sz="4400" dirty="0"/>
              <a:t>navrhol konkrétne adaptačné a </a:t>
            </a:r>
            <a:r>
              <a:rPr lang="sk-SK" sz="4400" dirty="0" err="1"/>
              <a:t>mitigačné</a:t>
            </a:r>
            <a:r>
              <a:rPr lang="sk-SK" sz="4400" dirty="0"/>
              <a:t> opatrenia,</a:t>
            </a:r>
          </a:p>
          <a:p>
            <a:r>
              <a:rPr lang="sk-SK" sz="4400" dirty="0"/>
              <a:t>po schválení mestským zastupiteľstvom predstavuje podklad pre rozhodovanie a rozvoj mesta.</a:t>
            </a:r>
          </a:p>
          <a:p>
            <a:endParaRPr lang="sk-SK" sz="3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174612"/>
            <a:ext cx="12277305" cy="2031325"/>
          </a:xfrm>
        </p:spPr>
        <p:txBody>
          <a:bodyPr/>
          <a:lstStyle/>
          <a:p>
            <a:pPr algn="ctr"/>
            <a:r>
              <a:rPr lang="sk-SK" sz="4400" dirty="0"/>
              <a:t>Stratégia a akčný plán adaptácie na nepriaznivé dôsledky zmeny klímy na území mesta Žilina</a:t>
            </a:r>
          </a:p>
        </p:txBody>
      </p:sp>
      <p:pic>
        <p:nvPicPr>
          <p:cNvPr id="9" name="Zástupný objekt pre obrázok 8" descr="Project Consortium Meeting | Excell Project">
            <a:extLst>
              <a:ext uri="{FF2B5EF4-FFF2-40B4-BE49-F238E27FC236}">
                <a16:creationId xmlns:a16="http://schemas.microsoft.com/office/drawing/2014/main" id="{190849C7-84FE-42F5-B3C8-BB84809B4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589964" y="2787215"/>
            <a:ext cx="7407144" cy="8595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59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2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4197927"/>
            <a:ext cx="12892858" cy="8081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b="1" dirty="0"/>
              <a:t>Zníženie energetickej náročnosti budovy MŠ A. Kmeťa v Žiline</a:t>
            </a:r>
            <a:endParaRPr lang="sk-SK" sz="4000" dirty="0"/>
          </a:p>
          <a:p>
            <a:r>
              <a:rPr lang="sk-SK" sz="4000" dirty="0"/>
              <a:t>zlepšenie tepelno-technických vlastností konštrukcií,</a:t>
            </a:r>
          </a:p>
          <a:p>
            <a:r>
              <a:rPr lang="sk-SK" sz="4000" dirty="0"/>
              <a:t>rekonštrukcia systému vykurovacej a vetracej  sústavy - rekuperácia, </a:t>
            </a:r>
          </a:p>
          <a:p>
            <a:r>
              <a:rPr lang="sk-SK" sz="4000" dirty="0"/>
              <a:t>rekonštrukcia ohrevu teplej vody - tepelné čerpadlo,</a:t>
            </a:r>
          </a:p>
          <a:p>
            <a:r>
              <a:rPr lang="sk-SK" sz="4000" dirty="0"/>
              <a:t>ukončenie stavebných prác 6/2022.</a:t>
            </a:r>
          </a:p>
          <a:p>
            <a:pPr marL="0" indent="0">
              <a:buNone/>
            </a:pPr>
            <a:endParaRPr lang="sk-SK" sz="4000" dirty="0"/>
          </a:p>
          <a:p>
            <a:pPr marL="0" indent="0">
              <a:buNone/>
            </a:pPr>
            <a:r>
              <a:rPr lang="sk-SK" sz="4000" b="1" dirty="0"/>
              <a:t>Cieľ aktivity</a:t>
            </a:r>
          </a:p>
          <a:p>
            <a:r>
              <a:rPr lang="sk-SK" sz="4000" dirty="0"/>
              <a:t>zníženie emisií o 16,6 t </a:t>
            </a:r>
            <a:r>
              <a:rPr lang="sk-SK" sz="4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0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000" baseline="-25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sk-SK" sz="4000" dirty="0" err="1"/>
              <a:t>ekv</a:t>
            </a:r>
            <a:r>
              <a:rPr lang="sk-SK" sz="4000" dirty="0"/>
              <a:t>./rok</a:t>
            </a:r>
          </a:p>
          <a:p>
            <a:endParaRPr lang="sk-SK" sz="36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54217"/>
          </a:xfrm>
        </p:spPr>
        <p:txBody>
          <a:bodyPr/>
          <a:lstStyle/>
          <a:p>
            <a:pPr algn="ctr"/>
            <a:r>
              <a:rPr lang="sk-SK" sz="4400" dirty="0"/>
              <a:t>Zmierňujúce opatrenia pre sektor verejných budov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E0DE2F9-AB0C-D858-4254-A11C1857802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3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exteriér, zem, dom, nebo&#10;&#10;Automaticky generovaný popis">
            <a:extLst>
              <a:ext uri="{FF2B5EF4-FFF2-40B4-BE49-F238E27FC236}">
                <a16:creationId xmlns:a16="http://schemas.microsoft.com/office/drawing/2014/main" id="{E9196727-B337-647B-8D1C-6846CB3310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7100" y="0"/>
            <a:ext cx="8352428" cy="6145697"/>
          </a:xfr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CE035A-783B-C6C5-E0A9-C155E77457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5846696"/>
            <a:ext cx="5215973" cy="10178355"/>
          </a:xfrm>
        </p:spPr>
        <p:txBody>
          <a:bodyPr>
            <a:normAutofit/>
          </a:bodyPr>
          <a:lstStyle/>
          <a:p>
            <a:r>
              <a:rPr lang="sk-SK" sz="4400" dirty="0"/>
              <a:t>Pôvodný stav</a:t>
            </a:r>
            <a:endParaRPr lang="en-US" sz="440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11" y="1127108"/>
            <a:ext cx="4010673" cy="615553"/>
          </a:xfrm>
        </p:spPr>
        <p:txBody>
          <a:bodyPr/>
          <a:lstStyle/>
          <a:p>
            <a:r>
              <a:rPr lang="sk-SK" sz="4000" dirty="0"/>
              <a:t>MŠ A. Kmeťa</a:t>
            </a:r>
            <a:endParaRPr lang="en-US" sz="4000" dirty="0"/>
          </a:p>
        </p:txBody>
      </p:sp>
      <p:pic>
        <p:nvPicPr>
          <p:cNvPr id="9" name="Obrázok 8" descr="Obrázok, na ktorom je okno, exteriér, budova, nebo&#10;&#10;Automaticky generovaný popis">
            <a:extLst>
              <a:ext uri="{FF2B5EF4-FFF2-40B4-BE49-F238E27FC236}">
                <a16:creationId xmlns:a16="http://schemas.microsoft.com/office/drawing/2014/main" id="{F0F89524-7ECB-1F0A-84C4-003187F61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0577" y="0"/>
            <a:ext cx="10865162" cy="6111653"/>
          </a:xfrm>
          <a:prstGeom prst="rect">
            <a:avLst/>
          </a:prstGeom>
        </p:spPr>
      </p:pic>
      <p:pic>
        <p:nvPicPr>
          <p:cNvPr id="13" name="Obrázok 12" descr="Obrázok, na ktorom je budova, okno, exteriér, dom&#10;&#10;Automaticky generovaný popis">
            <a:extLst>
              <a:ext uri="{FF2B5EF4-FFF2-40B4-BE49-F238E27FC236}">
                <a16:creationId xmlns:a16="http://schemas.microsoft.com/office/drawing/2014/main" id="{DFCE72A5-D888-B292-664B-90BC58A7A1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0575" y="6111653"/>
            <a:ext cx="10884741" cy="6122666"/>
          </a:xfrm>
          <a:prstGeom prst="rect">
            <a:avLst/>
          </a:prstGeom>
        </p:spPr>
      </p:pic>
      <p:pic>
        <p:nvPicPr>
          <p:cNvPr id="19" name="Obrázok 18" descr="Obrázok, na ktorom je exteriér, budova, pozemné vozidlo, nebo&#10;&#10;Automaticky generovaný popis">
            <a:extLst>
              <a:ext uri="{FF2B5EF4-FFF2-40B4-BE49-F238E27FC236}">
                <a16:creationId xmlns:a16="http://schemas.microsoft.com/office/drawing/2014/main" id="{0FBA2CB9-F9D7-A1AC-E247-1B61800631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100" y="6144769"/>
            <a:ext cx="8293475" cy="60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CE035A-783B-C6C5-E0A9-C155E77457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3842599"/>
            <a:ext cx="5215973" cy="10178355"/>
          </a:xfrm>
        </p:spPr>
        <p:txBody>
          <a:bodyPr>
            <a:normAutofit/>
          </a:bodyPr>
          <a:lstStyle/>
          <a:p>
            <a:r>
              <a:rPr lang="sk-SK" sz="4400" dirty="0"/>
              <a:t>Rekonštrukciou sa energetická trieda budovy zmenila z triedy C na triedu A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B7A098-26A5-7E58-AF13-E2A54B868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011" y="1127108"/>
            <a:ext cx="4010673" cy="615553"/>
          </a:xfrm>
        </p:spPr>
        <p:txBody>
          <a:bodyPr/>
          <a:lstStyle/>
          <a:p>
            <a:r>
              <a:rPr lang="sk-SK" sz="4000" dirty="0"/>
              <a:t>MŠ A. Kmeťa</a:t>
            </a:r>
            <a:endParaRPr lang="en-US" sz="4000" dirty="0"/>
          </a:p>
        </p:txBody>
      </p:sp>
      <p:pic>
        <p:nvPicPr>
          <p:cNvPr id="5" name="Obrázok 4" descr="Obrázok, na ktorom je budova, okno, exteriér, nebo&#10;&#10;Automaticky generovaný popis">
            <a:extLst>
              <a:ext uri="{FF2B5EF4-FFF2-40B4-BE49-F238E27FC236}">
                <a16:creationId xmlns:a16="http://schemas.microsoft.com/office/drawing/2014/main" id="{3D6B400D-F364-2B53-A523-6587BBB31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0734" y="0"/>
            <a:ext cx="7939357" cy="5954518"/>
          </a:xfrm>
          <a:prstGeom prst="rect">
            <a:avLst/>
          </a:prstGeom>
        </p:spPr>
      </p:pic>
      <p:pic>
        <p:nvPicPr>
          <p:cNvPr id="8" name="Obrázok 7" descr="Obrázok, na ktorom je exteriér, okno, nebo, oblak&#10;&#10;Automaticky generovaný popis">
            <a:extLst>
              <a:ext uri="{FF2B5EF4-FFF2-40B4-BE49-F238E27FC236}">
                <a16:creationId xmlns:a16="http://schemas.microsoft.com/office/drawing/2014/main" id="{ACB24C51-2436-C646-06F5-93D7D541FC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376" y="-1"/>
            <a:ext cx="7939358" cy="5954519"/>
          </a:xfrm>
          <a:prstGeom prst="rect">
            <a:avLst/>
          </a:prstGeom>
        </p:spPr>
      </p:pic>
      <p:pic>
        <p:nvPicPr>
          <p:cNvPr id="11" name="Obrázok 10" descr="Obrázok, na ktorom je okno, nebo, exteriér, oblak&#10;&#10;Automaticky generovaný popis">
            <a:extLst>
              <a:ext uri="{FF2B5EF4-FFF2-40B4-BE49-F238E27FC236}">
                <a16:creationId xmlns:a16="http://schemas.microsoft.com/office/drawing/2014/main" id="{AF2AE7A2-5C16-6E60-3DA5-93275F0EF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376" y="5954518"/>
            <a:ext cx="7939358" cy="5954518"/>
          </a:xfrm>
          <a:prstGeom prst="rect">
            <a:avLst/>
          </a:prstGeom>
        </p:spPr>
      </p:pic>
      <p:pic>
        <p:nvPicPr>
          <p:cNvPr id="14" name="Obrázok 13" descr="Obrázok, na ktorom je exteriér, nebo, oblak, strom&#10;&#10;Automaticky generovaný popis">
            <a:extLst>
              <a:ext uri="{FF2B5EF4-FFF2-40B4-BE49-F238E27FC236}">
                <a16:creationId xmlns:a16="http://schemas.microsoft.com/office/drawing/2014/main" id="{8A277A30-C548-6889-FD02-8A140E259C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0733" y="5954519"/>
            <a:ext cx="7939357" cy="595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2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3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5750169"/>
            <a:ext cx="12277306" cy="6529359"/>
          </a:xfrm>
        </p:spPr>
        <p:txBody>
          <a:bodyPr/>
          <a:lstStyle/>
          <a:p>
            <a:pPr marL="0" indent="0">
              <a:buNone/>
            </a:pPr>
            <a:r>
              <a:rPr lang="sk-SK" sz="4400" b="1" dirty="0"/>
              <a:t>Elektromobily na rozvoz stravy pre seniorov</a:t>
            </a:r>
          </a:p>
          <a:p>
            <a:r>
              <a:rPr lang="sk-SK" sz="4400" dirty="0"/>
              <a:t>2 elektromobily typu </a:t>
            </a:r>
            <a:r>
              <a:rPr lang="sk-SK" sz="4400" dirty="0" err="1"/>
              <a:t>pick</a:t>
            </a:r>
            <a:r>
              <a:rPr lang="sk-SK" sz="4400" dirty="0"/>
              <a:t> </a:t>
            </a:r>
            <a:r>
              <a:rPr lang="sk-SK" sz="4400" dirty="0" err="1"/>
              <a:t>up</a:t>
            </a:r>
            <a:endParaRPr lang="sk-SK" sz="4400" dirty="0"/>
          </a:p>
          <a:p>
            <a:endParaRPr lang="sk-SK" sz="4400" dirty="0"/>
          </a:p>
          <a:p>
            <a:pPr marL="0" indent="0">
              <a:buNone/>
            </a:pPr>
            <a:r>
              <a:rPr lang="sk-SK" sz="4400" b="1" dirty="0"/>
              <a:t>Cieľ aktivity</a:t>
            </a:r>
          </a:p>
          <a:p>
            <a:r>
              <a:rPr lang="sk-SK" sz="4400" dirty="0"/>
              <a:t>zníženie emisií o 5,63 t </a:t>
            </a:r>
            <a:r>
              <a:rPr lang="sk-SK" sz="44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</a:t>
            </a:r>
            <a:r>
              <a:rPr lang="sk-SK" sz="4400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sk-SK" sz="4400" dirty="0"/>
              <a:t> </a:t>
            </a:r>
            <a:r>
              <a:rPr lang="sk-SK" sz="4400" dirty="0" err="1"/>
              <a:t>ekv</a:t>
            </a:r>
            <a:r>
              <a:rPr lang="sk-SK" sz="4400" dirty="0"/>
              <a:t>./rok</a:t>
            </a:r>
          </a:p>
          <a:p>
            <a:endParaRPr lang="sk-SK" sz="3600" dirty="0"/>
          </a:p>
          <a:p>
            <a:pPr marL="0" indent="0">
              <a:buNone/>
            </a:pPr>
            <a:endParaRPr lang="sk-SK" sz="3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713930"/>
            <a:ext cx="12277305" cy="677108"/>
          </a:xfrm>
        </p:spPr>
        <p:txBody>
          <a:bodyPr/>
          <a:lstStyle/>
          <a:p>
            <a:pPr algn="ctr"/>
            <a:r>
              <a:rPr lang="sk-SK" sz="4400"/>
              <a:t>Doprava</a:t>
            </a:r>
          </a:p>
        </p:txBody>
      </p:sp>
      <p:pic>
        <p:nvPicPr>
          <p:cNvPr id="8" name="Zástupný objekt pre obrázok 7" descr="Obrázok, na ktorom je osoba, auto, vozidlo, volant&#10;&#10;Automaticky generovaný popis">
            <a:extLst>
              <a:ext uri="{FF2B5EF4-FFF2-40B4-BE49-F238E27FC236}">
                <a16:creationId xmlns:a16="http://schemas.microsoft.com/office/drawing/2014/main" id="{39300F40-EE65-990F-07BA-E82F45CD50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24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FD43F4D4D6214085BDF6F21628E94E" ma:contentTypeVersion="15" ma:contentTypeDescription="Umožňuje vytvoriť nový dokument." ma:contentTypeScope="" ma:versionID="5b72d455059d43950580abfb513b8885">
  <xsd:schema xmlns:xsd="http://www.w3.org/2001/XMLSchema" xmlns:xs="http://www.w3.org/2001/XMLSchema" xmlns:p="http://schemas.microsoft.com/office/2006/metadata/properties" xmlns:ns2="a2fd1f2b-19b3-4cad-aa8d-c87ee73e1916" xmlns:ns3="eaa7d3b1-de72-4a58-a700-becaaef3903c" targetNamespace="http://schemas.microsoft.com/office/2006/metadata/properties" ma:root="true" ma:fieldsID="0bfb9ae4da5946680489625cc2e0e579" ns2:_="" ns3:_="">
    <xsd:import namespace="a2fd1f2b-19b3-4cad-aa8d-c87ee73e1916"/>
    <xsd:import namespace="eaa7d3b1-de72-4a58-a700-becaaef3903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d1f2b-19b3-4cad-aa8d-c87ee73e19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89f7747-15c1-4865-894d-c146b9e6726a}" ma:internalName="TaxCatchAll" ma:showField="CatchAllData" ma:web="a2fd1f2b-19b3-4cad-aa8d-c87ee73e19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7d3b1-de72-4a58-a700-becaaef390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d7f93aba-cb36-44c1-a295-6e1c346764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fd1f2b-19b3-4cad-aa8d-c87ee73e1916" xsi:nil="true"/>
    <lcf76f155ced4ddcb4097134ff3c332f xmlns="eaa7d3b1-de72-4a58-a700-becaaef3903c">
      <Terms xmlns="http://schemas.microsoft.com/office/infopath/2007/PartnerControls"/>
    </lcf76f155ced4ddcb4097134ff3c332f>
    <SharedWithUsers xmlns="a2fd1f2b-19b3-4cad-aa8d-c87ee73e1916">
      <UserInfo>
        <DisplayName>Wecková Katarína Mgr.</DisplayName>
        <AccountId>34</AccountId>
        <AccountType/>
      </UserInfo>
      <UserInfo>
        <DisplayName>Jančurová Simona Mgr.</DisplayName>
        <AccountId>73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4EAAD3-56FB-4E5D-B1D1-2495BBA06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540962-2268-46B7-9D04-47891537C2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fd1f2b-19b3-4cad-aa8d-c87ee73e1916"/>
    <ds:schemaRef ds:uri="eaa7d3b1-de72-4a58-a700-becaaef390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54720C-5DEB-4A84-9324-F5AC062EAC3A}">
  <ds:schemaRefs>
    <ds:schemaRef ds:uri="http://schemas.microsoft.com/office/2006/metadata/properties"/>
    <ds:schemaRef ds:uri="http://schemas.microsoft.com/office/infopath/2007/PartnerControls"/>
    <ds:schemaRef ds:uri="a2fd1f2b-19b3-4cad-aa8d-c87ee73e1916"/>
    <ds:schemaRef ds:uri="eaa7d3b1-de72-4a58-a700-becaaef390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2493</TotalTime>
  <Words>1109</Words>
  <Application>Microsoft Office PowerPoint</Application>
  <PresentationFormat>Vlastná</PresentationFormat>
  <Paragraphs>188</Paragraphs>
  <Slides>35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Office-tema</vt:lpstr>
      <vt:lpstr>Zmierňovanie a prispôsobovanie sa zmene klímy v meste Žilina</vt:lpstr>
      <vt:lpstr>Implementácia projektu</vt:lpstr>
      <vt:lpstr>Implementácia projektu</vt:lpstr>
      <vt:lpstr>Aktivity projektu</vt:lpstr>
      <vt:lpstr>Aktivita č. 1 </vt:lpstr>
      <vt:lpstr>Aktivita č. 2</vt:lpstr>
      <vt:lpstr>Prezentácia programu PowerPoint</vt:lpstr>
      <vt:lpstr>Prezentácia programu PowerPoint</vt:lpstr>
      <vt:lpstr>Aktivita č. 3</vt:lpstr>
      <vt:lpstr>Prezentácia programu PowerPoint</vt:lpstr>
      <vt:lpstr>Aktivita č. 4</vt:lpstr>
      <vt:lpstr>Prezentácia programu PowerPoint</vt:lpstr>
      <vt:lpstr>Prezentácia programu PowerPoint</vt:lpstr>
      <vt:lpstr>Prezentácia programu PowerPoint</vt:lpstr>
      <vt:lpstr>Prezentácia programu PowerPoint</vt:lpstr>
      <vt:lpstr>Aktivita č. 4</vt:lpstr>
      <vt:lpstr>Prezentácia programu PowerPoint</vt:lpstr>
      <vt:lpstr>Prezentácia programu PowerPoint</vt:lpstr>
      <vt:lpstr>Prezentácia programu PowerPoint</vt:lpstr>
      <vt:lpstr>Aktivita č. 4</vt:lpstr>
      <vt:lpstr>Prezentácia programu PowerPoint</vt:lpstr>
      <vt:lpstr>Aktivita č. 4</vt:lpstr>
      <vt:lpstr>Prezentácia programu PowerPoint</vt:lpstr>
      <vt:lpstr>Prezentácia programu PowerPoint</vt:lpstr>
      <vt:lpstr>Aktivita č. 4</vt:lpstr>
      <vt:lpstr>Prezentácia programu PowerPoint</vt:lpstr>
      <vt:lpstr>Aktivita č. 4</vt:lpstr>
      <vt:lpstr>Prezentácia programu PowerPoint</vt:lpstr>
      <vt:lpstr>Prezentácia programu PowerPoint</vt:lpstr>
      <vt:lpstr>Prezentácia programu PowerPoint</vt:lpstr>
      <vt:lpstr>Aktivita č. 5</vt:lpstr>
      <vt:lpstr>Aktivita č. 6</vt:lpstr>
      <vt:lpstr>Aktivita č. 6</vt:lpstr>
      <vt:lpstr>Prezentácia programu PowerPoint</vt:lpstr>
      <vt:lpstr>Ďakujem za pozornosť!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Wecková Katarína Mgr.</cp:lastModifiedBy>
  <cp:revision>15</cp:revision>
  <cp:lastPrinted>2022-04-06T09:53:48Z</cp:lastPrinted>
  <dcterms:created xsi:type="dcterms:W3CDTF">2017-06-12T12:11:38Z</dcterms:created>
  <dcterms:modified xsi:type="dcterms:W3CDTF">2024-06-11T07:41:33Z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0x010100F4FD43F4D4D6214085BDF6F21628E94E</vt:lpwstr>
  </property>
  <property fmtid="{D5CDD505-2E9C-101B-9397-08002B2CF9AE}" pid="3" name="MediaServiceImageTags">
    <vt:lpwstr/>
  </property>
</Properties>
</file>